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12" r:id="rId4"/>
    <p:sldMasterId id="2147484790" r:id="rId5"/>
  </p:sldMasterIdLst>
  <p:notesMasterIdLst>
    <p:notesMasterId r:id="rId93"/>
  </p:notesMasterIdLst>
  <p:handoutMasterIdLst>
    <p:handoutMasterId r:id="rId94"/>
  </p:handoutMasterIdLst>
  <p:sldIdLst>
    <p:sldId id="258" r:id="rId6"/>
    <p:sldId id="2076136539" r:id="rId7"/>
    <p:sldId id="1781" r:id="rId8"/>
    <p:sldId id="264" r:id="rId9"/>
    <p:sldId id="270" r:id="rId10"/>
    <p:sldId id="3775" r:id="rId11"/>
    <p:sldId id="288" r:id="rId12"/>
    <p:sldId id="3776" r:id="rId13"/>
    <p:sldId id="439" r:id="rId14"/>
    <p:sldId id="440" r:id="rId15"/>
    <p:sldId id="274" r:id="rId16"/>
    <p:sldId id="3748" r:id="rId17"/>
    <p:sldId id="3773" r:id="rId18"/>
    <p:sldId id="3774" r:id="rId19"/>
    <p:sldId id="3751" r:id="rId20"/>
    <p:sldId id="3752" r:id="rId21"/>
    <p:sldId id="3753" r:id="rId22"/>
    <p:sldId id="3754" r:id="rId23"/>
    <p:sldId id="3755" r:id="rId24"/>
    <p:sldId id="3756" r:id="rId25"/>
    <p:sldId id="3758" r:id="rId26"/>
    <p:sldId id="356" r:id="rId27"/>
    <p:sldId id="3770" r:id="rId28"/>
    <p:sldId id="3771" r:id="rId29"/>
    <p:sldId id="3772" r:id="rId30"/>
    <p:sldId id="3761" r:id="rId31"/>
    <p:sldId id="3762" r:id="rId32"/>
    <p:sldId id="3763" r:id="rId33"/>
    <p:sldId id="3764" r:id="rId34"/>
    <p:sldId id="3765" r:id="rId35"/>
    <p:sldId id="3766" r:id="rId36"/>
    <p:sldId id="3767" r:id="rId37"/>
    <p:sldId id="3768" r:id="rId38"/>
    <p:sldId id="3769" r:id="rId39"/>
    <p:sldId id="389" r:id="rId40"/>
    <p:sldId id="3779" r:id="rId41"/>
    <p:sldId id="390" r:id="rId42"/>
    <p:sldId id="3778" r:id="rId43"/>
    <p:sldId id="3780" r:id="rId44"/>
    <p:sldId id="3759" r:id="rId45"/>
    <p:sldId id="3760" r:id="rId46"/>
    <p:sldId id="2076136525" r:id="rId47"/>
    <p:sldId id="336" r:id="rId48"/>
    <p:sldId id="963" r:id="rId49"/>
    <p:sldId id="2076136523" r:id="rId50"/>
    <p:sldId id="338" r:id="rId51"/>
    <p:sldId id="2076136486" r:id="rId52"/>
    <p:sldId id="2076136526" r:id="rId53"/>
    <p:sldId id="345" r:id="rId54"/>
    <p:sldId id="272" r:id="rId55"/>
    <p:sldId id="2076136487" r:id="rId56"/>
    <p:sldId id="2076136489" r:id="rId57"/>
    <p:sldId id="2076136527" r:id="rId58"/>
    <p:sldId id="425" r:id="rId59"/>
    <p:sldId id="427" r:id="rId60"/>
    <p:sldId id="428" r:id="rId61"/>
    <p:sldId id="430" r:id="rId62"/>
    <p:sldId id="431" r:id="rId63"/>
    <p:sldId id="432" r:id="rId64"/>
    <p:sldId id="433" r:id="rId65"/>
    <p:sldId id="435" r:id="rId66"/>
    <p:sldId id="436" r:id="rId67"/>
    <p:sldId id="2076136528" r:id="rId68"/>
    <p:sldId id="2076136530" r:id="rId69"/>
    <p:sldId id="276" r:id="rId70"/>
    <p:sldId id="280" r:id="rId71"/>
    <p:sldId id="2076136532" r:id="rId72"/>
    <p:sldId id="2076136533" r:id="rId73"/>
    <p:sldId id="2076136534" r:id="rId74"/>
    <p:sldId id="2076136529" r:id="rId75"/>
    <p:sldId id="2076136535" r:id="rId76"/>
    <p:sldId id="2076136536" r:id="rId77"/>
    <p:sldId id="278" r:id="rId78"/>
    <p:sldId id="282" r:id="rId79"/>
    <p:sldId id="284" r:id="rId80"/>
    <p:sldId id="2076136537" r:id="rId81"/>
    <p:sldId id="290" r:id="rId82"/>
    <p:sldId id="292" r:id="rId83"/>
    <p:sldId id="294" r:id="rId84"/>
    <p:sldId id="296" r:id="rId85"/>
    <p:sldId id="298" r:id="rId86"/>
    <p:sldId id="300" r:id="rId87"/>
    <p:sldId id="302" r:id="rId88"/>
    <p:sldId id="304" r:id="rId89"/>
    <p:sldId id="306" r:id="rId90"/>
    <p:sldId id="308" r:id="rId91"/>
    <p:sldId id="2076136538" r:id="rId9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F8F8F8"/>
    <a:srgbClr val="FFFFFF"/>
    <a:srgbClr val="4BCBEE"/>
    <a:srgbClr val="1392B4"/>
    <a:srgbClr val="0B556A"/>
    <a:srgbClr val="59B4D9"/>
    <a:srgbClr val="EBEBEB"/>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A48077-7A6B-4BC2-8B0D-1650E149D351}" v="5" dt="2020-09-01T00:38:19.0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3" autoAdjust="0"/>
    <p:restoredTop sz="86383" autoAdjust="0"/>
  </p:normalViewPr>
  <p:slideViewPr>
    <p:cSldViewPr snapToGrid="0">
      <p:cViewPr varScale="1">
        <p:scale>
          <a:sx n="74" d="100"/>
          <a:sy n="74" d="100"/>
        </p:scale>
        <p:origin x="54" y="558"/>
      </p:cViewPr>
      <p:guideLst/>
    </p:cSldViewPr>
  </p:slideViewPr>
  <p:outlineViewPr>
    <p:cViewPr>
      <p:scale>
        <a:sx n="33" d="100"/>
        <a:sy n="33" d="100"/>
      </p:scale>
      <p:origin x="0" y="-15408"/>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commentAuthors" Target="commentAuthor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handoutMaster" Target="handoutMasters/handoutMaster1.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notesMaster" Target="notesMasters/notesMaster1.xml"/><Relationship Id="rId98" Type="http://schemas.openxmlformats.org/officeDocument/2006/relationships/theme" Target="theme/them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lambok Nongbet [Chillibreeze]" userId="6bf028ea-505a-4797-9fbe-498829f78d74" providerId="ADAL" clId="{A313F926-B470-4607-98DF-75348F10493E}"/>
    <pc:docChg chg="modSld">
      <pc:chgData name="Wanlambok Nongbet [Chillibreeze]" userId="6bf028ea-505a-4797-9fbe-498829f78d74" providerId="ADAL" clId="{A313F926-B470-4607-98DF-75348F10493E}" dt="2020-08-26T08:45:10.775" v="70" actId="962"/>
      <pc:docMkLst>
        <pc:docMk/>
      </pc:docMkLst>
      <pc:sldChg chg="modSp mod">
        <pc:chgData name="Wanlambok Nongbet [Chillibreeze]" userId="6bf028ea-505a-4797-9fbe-498829f78d74" providerId="ADAL" clId="{A313F926-B470-4607-98DF-75348F10493E}" dt="2020-08-26T08:44:47.336" v="0" actId="20577"/>
        <pc:sldMkLst>
          <pc:docMk/>
          <pc:sldMk cId="839212755" sldId="3779"/>
        </pc:sldMkLst>
        <pc:spChg chg="mod">
          <ac:chgData name="Wanlambok Nongbet [Chillibreeze]" userId="6bf028ea-505a-4797-9fbe-498829f78d74" providerId="ADAL" clId="{A313F926-B470-4607-98DF-75348F10493E}" dt="2020-08-26T08:44:47.336" v="0" actId="20577"/>
          <ac:spMkLst>
            <pc:docMk/>
            <pc:sldMk cId="839212755" sldId="3779"/>
            <ac:spMk id="18" creationId="{B2E376A6-1E97-400F-86B1-6266DEB8D88A}"/>
          </ac:spMkLst>
        </pc:spChg>
      </pc:sldChg>
      <pc:sldChg chg="modSp mod">
        <pc:chgData name="Wanlambok Nongbet [Chillibreeze]" userId="6bf028ea-505a-4797-9fbe-498829f78d74" providerId="ADAL" clId="{A313F926-B470-4607-98DF-75348F10493E}" dt="2020-08-26T08:45:10.775" v="70" actId="962"/>
        <pc:sldMkLst>
          <pc:docMk/>
          <pc:sldMk cId="363333319" sldId="3780"/>
        </pc:sldMkLst>
        <pc:picChg chg="mod">
          <ac:chgData name="Wanlambok Nongbet [Chillibreeze]" userId="6bf028ea-505a-4797-9fbe-498829f78d74" providerId="ADAL" clId="{A313F926-B470-4607-98DF-75348F10493E}" dt="2020-08-26T08:45:10.775" v="70" actId="962"/>
          <ac:picMkLst>
            <pc:docMk/>
            <pc:sldMk cId="363333319" sldId="3780"/>
            <ac:picMk id="25" creationId="{0E906902-CC6C-4B7C-993C-18E95128D602}"/>
          </ac:picMkLst>
        </pc:picChg>
      </pc:sldChg>
    </pc:docChg>
  </pc:docChgLst>
  <pc:docChgLst>
    <pc:chgData name="Moirangthem Suresh Singh [Chillibreeze]" userId="f06758bc-9008-4d0e-8b8a-e89442bfaf22" providerId="ADAL" clId="{228BA506-9D65-47C2-837F-FA594A3264FE}"/>
    <pc:docChg chg="undo custSel modSld modMainMaster">
      <pc:chgData name="Moirangthem Suresh Singh [Chillibreeze]" userId="f06758bc-9008-4d0e-8b8a-e89442bfaf22" providerId="ADAL" clId="{228BA506-9D65-47C2-837F-FA594A3264FE}" dt="2020-08-27T13:20:21.976" v="116" actId="20577"/>
      <pc:docMkLst>
        <pc:docMk/>
      </pc:docMkLst>
      <pc:sldChg chg="addSp delSp modSp mod">
        <pc:chgData name="Moirangthem Suresh Singh [Chillibreeze]" userId="f06758bc-9008-4d0e-8b8a-e89442bfaf22" providerId="ADAL" clId="{228BA506-9D65-47C2-837F-FA594A3264FE}" dt="2020-08-27T13:10:48.927" v="109" actId="20577"/>
        <pc:sldMkLst>
          <pc:docMk/>
          <pc:sldMk cId="0" sldId="258"/>
        </pc:sldMkLst>
        <pc:spChg chg="mod">
          <ac:chgData name="Moirangthem Suresh Singh [Chillibreeze]" userId="f06758bc-9008-4d0e-8b8a-e89442bfaf22" providerId="ADAL" clId="{228BA506-9D65-47C2-837F-FA594A3264FE}" dt="2020-08-27T13:10:48.927" v="109" actId="20577"/>
          <ac:spMkLst>
            <pc:docMk/>
            <pc:sldMk cId="0" sldId="258"/>
            <ac:spMk id="2" creationId="{E39AC2BF-3DE8-4280-9ACD-1A7D0D9AA02F}"/>
          </ac:spMkLst>
        </pc:spChg>
        <pc:spChg chg="add del mod">
          <ac:chgData name="Moirangthem Suresh Singh [Chillibreeze]" userId="f06758bc-9008-4d0e-8b8a-e89442bfaf22" providerId="ADAL" clId="{228BA506-9D65-47C2-837F-FA594A3264FE}" dt="2020-08-27T13:10:42.310" v="108"/>
          <ac:spMkLst>
            <pc:docMk/>
            <pc:sldMk cId="0" sldId="258"/>
            <ac:spMk id="5" creationId="{D911021F-3E41-4D68-918C-D3167A4E11DA}"/>
          </ac:spMkLst>
        </pc:spChg>
        <pc:picChg chg="add del mod">
          <ac:chgData name="Moirangthem Suresh Singh [Chillibreeze]" userId="f06758bc-9008-4d0e-8b8a-e89442bfaf22" providerId="ADAL" clId="{228BA506-9D65-47C2-837F-FA594A3264FE}" dt="2020-08-27T12:23:58.319" v="2" actId="21"/>
          <ac:picMkLst>
            <pc:docMk/>
            <pc:sldMk cId="0" sldId="258"/>
            <ac:picMk id="4" creationId="{561F2473-AEC4-4E07-8462-B2B822F275C6}"/>
          </ac:picMkLst>
        </pc:picChg>
      </pc:sldChg>
      <pc:sldChg chg="modSp mod">
        <pc:chgData name="Moirangthem Suresh Singh [Chillibreeze]" userId="f06758bc-9008-4d0e-8b8a-e89442bfaf22" providerId="ADAL" clId="{228BA506-9D65-47C2-837F-FA594A3264FE}" dt="2020-08-27T13:02:43.701" v="76" actId="948"/>
        <pc:sldMkLst>
          <pc:docMk/>
          <pc:sldMk cId="0" sldId="274"/>
        </pc:sldMkLst>
        <pc:spChg chg="mod">
          <ac:chgData name="Moirangthem Suresh Singh [Chillibreeze]" userId="f06758bc-9008-4d0e-8b8a-e89442bfaf22" providerId="ADAL" clId="{228BA506-9D65-47C2-837F-FA594A3264FE}" dt="2020-08-27T13:02:43.701" v="76" actId="948"/>
          <ac:spMkLst>
            <pc:docMk/>
            <pc:sldMk cId="0" sldId="274"/>
            <ac:spMk id="3" creationId="{927989F5-D0FF-43B5-B52A-4A9A079ED2E8}"/>
          </ac:spMkLst>
        </pc:spChg>
        <pc:spChg chg="mod">
          <ac:chgData name="Moirangthem Suresh Singh [Chillibreeze]" userId="f06758bc-9008-4d0e-8b8a-e89442bfaf22" providerId="ADAL" clId="{228BA506-9D65-47C2-837F-FA594A3264FE}" dt="2020-08-27T13:02:43.701" v="76" actId="948"/>
          <ac:spMkLst>
            <pc:docMk/>
            <pc:sldMk cId="0" sldId="274"/>
            <ac:spMk id="4" creationId="{A3ADC55C-7381-4811-B0B1-446A27CC789C}"/>
          </ac:spMkLst>
        </pc:spChg>
        <pc:spChg chg="mod">
          <ac:chgData name="Moirangthem Suresh Singh [Chillibreeze]" userId="f06758bc-9008-4d0e-8b8a-e89442bfaf22" providerId="ADAL" clId="{228BA506-9D65-47C2-837F-FA594A3264FE}" dt="2020-08-27T13:02:43.701" v="76" actId="948"/>
          <ac:spMkLst>
            <pc:docMk/>
            <pc:sldMk cId="0" sldId="274"/>
            <ac:spMk id="5" creationId="{F6447B61-B07C-45B3-95B0-388EE554343C}"/>
          </ac:spMkLst>
        </pc:spChg>
      </pc:sldChg>
      <pc:sldChg chg="addSp delSp modSp mod">
        <pc:chgData name="Moirangthem Suresh Singh [Chillibreeze]" userId="f06758bc-9008-4d0e-8b8a-e89442bfaf22" providerId="ADAL" clId="{228BA506-9D65-47C2-837F-FA594A3264FE}" dt="2020-08-27T12:45:47.479" v="65" actId="403"/>
        <pc:sldMkLst>
          <pc:docMk/>
          <pc:sldMk cId="0" sldId="288"/>
        </pc:sldMkLst>
        <pc:spChg chg="del mod">
          <ac:chgData name="Moirangthem Suresh Singh [Chillibreeze]" userId="f06758bc-9008-4d0e-8b8a-e89442bfaf22" providerId="ADAL" clId="{228BA506-9D65-47C2-837F-FA594A3264FE}" dt="2020-08-27T12:44:32.328" v="37" actId="478"/>
          <ac:spMkLst>
            <pc:docMk/>
            <pc:sldMk cId="0" sldId="288"/>
            <ac:spMk id="2" creationId="{00000000-0000-0000-0000-000000000000}"/>
          </ac:spMkLst>
        </pc:spChg>
        <pc:spChg chg="add del mod">
          <ac:chgData name="Moirangthem Suresh Singh [Chillibreeze]" userId="f06758bc-9008-4d0e-8b8a-e89442bfaf22" providerId="ADAL" clId="{228BA506-9D65-47C2-837F-FA594A3264FE}" dt="2020-08-27T12:44:28.782" v="35"/>
          <ac:spMkLst>
            <pc:docMk/>
            <pc:sldMk cId="0" sldId="288"/>
            <ac:spMk id="3" creationId="{57C3F054-9400-47D5-AADC-796EBD68296B}"/>
          </ac:spMkLst>
        </pc:spChg>
        <pc:spChg chg="add del mod">
          <ac:chgData name="Moirangthem Suresh Singh [Chillibreeze]" userId="f06758bc-9008-4d0e-8b8a-e89442bfaf22" providerId="ADAL" clId="{228BA506-9D65-47C2-837F-FA594A3264FE}" dt="2020-08-27T12:44:28.782" v="35"/>
          <ac:spMkLst>
            <pc:docMk/>
            <pc:sldMk cId="0" sldId="288"/>
            <ac:spMk id="4" creationId="{A559756E-C847-4897-9381-3F8D5E1C91E9}"/>
          </ac:spMkLst>
        </pc:spChg>
        <pc:spChg chg="mod">
          <ac:chgData name="Moirangthem Suresh Singh [Chillibreeze]" userId="f06758bc-9008-4d0e-8b8a-e89442bfaf22" providerId="ADAL" clId="{228BA506-9D65-47C2-837F-FA594A3264FE}" dt="2020-08-27T12:45:47.479" v="65" actId="403"/>
          <ac:spMkLst>
            <pc:docMk/>
            <pc:sldMk cId="0" sldId="288"/>
            <ac:spMk id="5" creationId="{F2F77821-F8A4-49D7-86E4-13B600436330}"/>
          </ac:spMkLst>
        </pc:spChg>
        <pc:spChg chg="add del mod">
          <ac:chgData name="Moirangthem Suresh Singh [Chillibreeze]" userId="f06758bc-9008-4d0e-8b8a-e89442bfaf22" providerId="ADAL" clId="{228BA506-9D65-47C2-837F-FA594A3264FE}" dt="2020-08-27T12:44:28.782" v="35"/>
          <ac:spMkLst>
            <pc:docMk/>
            <pc:sldMk cId="0" sldId="288"/>
            <ac:spMk id="6" creationId="{A84F10C6-7D00-47FB-A877-E0BEF77A5EFF}"/>
          </ac:spMkLst>
        </pc:spChg>
        <pc:spChg chg="add del mod">
          <ac:chgData name="Moirangthem Suresh Singh [Chillibreeze]" userId="f06758bc-9008-4d0e-8b8a-e89442bfaf22" providerId="ADAL" clId="{228BA506-9D65-47C2-837F-FA594A3264FE}" dt="2020-08-27T12:44:35.212" v="39"/>
          <ac:spMkLst>
            <pc:docMk/>
            <pc:sldMk cId="0" sldId="288"/>
            <ac:spMk id="7" creationId="{B5398A96-5024-428B-927E-612253BD71E3}"/>
          </ac:spMkLst>
        </pc:spChg>
        <pc:spChg chg="add del mod">
          <ac:chgData name="Moirangthem Suresh Singh [Chillibreeze]" userId="f06758bc-9008-4d0e-8b8a-e89442bfaf22" providerId="ADAL" clId="{228BA506-9D65-47C2-837F-FA594A3264FE}" dt="2020-08-27T12:44:35.212" v="39"/>
          <ac:spMkLst>
            <pc:docMk/>
            <pc:sldMk cId="0" sldId="288"/>
            <ac:spMk id="8" creationId="{FE02265F-5FA3-4797-84DD-ACE3B12206B2}"/>
          </ac:spMkLst>
        </pc:spChg>
        <pc:spChg chg="add del mod">
          <ac:chgData name="Moirangthem Suresh Singh [Chillibreeze]" userId="f06758bc-9008-4d0e-8b8a-e89442bfaf22" providerId="ADAL" clId="{228BA506-9D65-47C2-837F-FA594A3264FE}" dt="2020-08-27T12:44:35.212" v="39"/>
          <ac:spMkLst>
            <pc:docMk/>
            <pc:sldMk cId="0" sldId="288"/>
            <ac:spMk id="9" creationId="{1E43D434-4E40-41CD-AEFE-6CAF88EB51AF}"/>
          </ac:spMkLst>
        </pc:spChg>
        <pc:spChg chg="add del mod">
          <ac:chgData name="Moirangthem Suresh Singh [Chillibreeze]" userId="f06758bc-9008-4d0e-8b8a-e89442bfaf22" providerId="ADAL" clId="{228BA506-9D65-47C2-837F-FA594A3264FE}" dt="2020-08-27T12:44:39.511" v="41"/>
          <ac:spMkLst>
            <pc:docMk/>
            <pc:sldMk cId="0" sldId="288"/>
            <ac:spMk id="10" creationId="{B0C44CE4-1BB8-4A74-9AFD-0A956B84A1A6}"/>
          </ac:spMkLst>
        </pc:spChg>
        <pc:spChg chg="add del mod">
          <ac:chgData name="Moirangthem Suresh Singh [Chillibreeze]" userId="f06758bc-9008-4d0e-8b8a-e89442bfaf22" providerId="ADAL" clId="{228BA506-9D65-47C2-837F-FA594A3264FE}" dt="2020-08-27T12:44:39.511" v="41"/>
          <ac:spMkLst>
            <pc:docMk/>
            <pc:sldMk cId="0" sldId="288"/>
            <ac:spMk id="11" creationId="{DDD79CE0-BD91-440F-85D5-30E30615C848}"/>
          </ac:spMkLst>
        </pc:spChg>
        <pc:spChg chg="add del mod">
          <ac:chgData name="Moirangthem Suresh Singh [Chillibreeze]" userId="f06758bc-9008-4d0e-8b8a-e89442bfaf22" providerId="ADAL" clId="{228BA506-9D65-47C2-837F-FA594A3264FE}" dt="2020-08-27T12:44:39.511" v="41"/>
          <ac:spMkLst>
            <pc:docMk/>
            <pc:sldMk cId="0" sldId="288"/>
            <ac:spMk id="12" creationId="{54DB1500-8FE2-42B0-B4D4-AE03C31A0AB5}"/>
          </ac:spMkLst>
        </pc:spChg>
        <pc:spChg chg="add del mod">
          <ac:chgData name="Moirangthem Suresh Singh [Chillibreeze]" userId="f06758bc-9008-4d0e-8b8a-e89442bfaf22" providerId="ADAL" clId="{228BA506-9D65-47C2-837F-FA594A3264FE}" dt="2020-08-27T12:44:40.617" v="42"/>
          <ac:spMkLst>
            <pc:docMk/>
            <pc:sldMk cId="0" sldId="288"/>
            <ac:spMk id="14" creationId="{E21B7182-4D3C-475F-BA17-B8B891DD7502}"/>
          </ac:spMkLst>
        </pc:spChg>
        <pc:spChg chg="add del mod">
          <ac:chgData name="Moirangthem Suresh Singh [Chillibreeze]" userId="f06758bc-9008-4d0e-8b8a-e89442bfaf22" providerId="ADAL" clId="{228BA506-9D65-47C2-837F-FA594A3264FE}" dt="2020-08-27T12:44:40.617" v="42"/>
          <ac:spMkLst>
            <pc:docMk/>
            <pc:sldMk cId="0" sldId="288"/>
            <ac:spMk id="15" creationId="{8FFED0B4-1A31-4568-9D70-730AF9989430}"/>
          </ac:spMkLst>
        </pc:spChg>
        <pc:spChg chg="add mod">
          <ac:chgData name="Moirangthem Suresh Singh [Chillibreeze]" userId="f06758bc-9008-4d0e-8b8a-e89442bfaf22" providerId="ADAL" clId="{228BA506-9D65-47C2-837F-FA594A3264FE}" dt="2020-08-27T12:44:43.089" v="45"/>
          <ac:spMkLst>
            <pc:docMk/>
            <pc:sldMk cId="0" sldId="288"/>
            <ac:spMk id="16" creationId="{2CF451D2-4799-4E11-B32A-EF241EC60F54}"/>
          </ac:spMkLst>
        </pc:spChg>
        <pc:spChg chg="add del mod">
          <ac:chgData name="Moirangthem Suresh Singh [Chillibreeze]" userId="f06758bc-9008-4d0e-8b8a-e89442bfaf22" providerId="ADAL" clId="{228BA506-9D65-47C2-837F-FA594A3264FE}" dt="2020-08-27T12:44:52.550" v="47" actId="478"/>
          <ac:spMkLst>
            <pc:docMk/>
            <pc:sldMk cId="0" sldId="288"/>
            <ac:spMk id="18" creationId="{75CC34A0-5CED-4857-A306-686079FD07BB}"/>
          </ac:spMkLst>
        </pc:spChg>
        <pc:spChg chg="add del mod">
          <ac:chgData name="Moirangthem Suresh Singh [Chillibreeze]" userId="f06758bc-9008-4d0e-8b8a-e89442bfaf22" providerId="ADAL" clId="{228BA506-9D65-47C2-837F-FA594A3264FE}" dt="2020-08-27T12:45:42.068" v="63" actId="478"/>
          <ac:spMkLst>
            <pc:docMk/>
            <pc:sldMk cId="0" sldId="288"/>
            <ac:spMk id="23" creationId="{CBA32EF0-0528-418A-A564-4E9012F24809}"/>
          </ac:spMkLst>
        </pc:spChg>
        <pc:picChg chg="del mod">
          <ac:chgData name="Moirangthem Suresh Singh [Chillibreeze]" userId="f06758bc-9008-4d0e-8b8a-e89442bfaf22" providerId="ADAL" clId="{228BA506-9D65-47C2-837F-FA594A3264FE}" dt="2020-08-27T12:44:50.800" v="46" actId="21"/>
          <ac:picMkLst>
            <pc:docMk/>
            <pc:sldMk cId="0" sldId="288"/>
            <ac:picMk id="13" creationId="{57F0889F-0DED-4E35-BCFC-D5D90A559ED0}"/>
          </ac:picMkLst>
        </pc:picChg>
        <pc:picChg chg="add del mod modCrop">
          <ac:chgData name="Moirangthem Suresh Singh [Chillibreeze]" userId="f06758bc-9008-4d0e-8b8a-e89442bfaf22" providerId="ADAL" clId="{228BA506-9D65-47C2-837F-FA594A3264FE}" dt="2020-08-27T12:45:38.908" v="62" actId="478"/>
          <ac:picMkLst>
            <pc:docMk/>
            <pc:sldMk cId="0" sldId="288"/>
            <ac:picMk id="19" creationId="{2264F70B-0B88-452F-9059-EBB3B09DF18F}"/>
          </ac:picMkLst>
        </pc:picChg>
        <pc:picChg chg="add mod">
          <ac:chgData name="Moirangthem Suresh Singh [Chillibreeze]" userId="f06758bc-9008-4d0e-8b8a-e89442bfaf22" providerId="ADAL" clId="{228BA506-9D65-47C2-837F-FA594A3264FE}" dt="2020-08-27T12:45:37.745" v="61" actId="962"/>
          <ac:picMkLst>
            <pc:docMk/>
            <pc:sldMk cId="0" sldId="288"/>
            <ac:picMk id="21" creationId="{0CB7221E-AFA7-4211-AD07-8E2BC5DF02D5}"/>
          </ac:picMkLst>
        </pc:picChg>
      </pc:sldChg>
      <pc:sldChg chg="modSp mod">
        <pc:chgData name="Moirangthem Suresh Singh [Chillibreeze]" userId="f06758bc-9008-4d0e-8b8a-e89442bfaf22" providerId="ADAL" clId="{228BA506-9D65-47C2-837F-FA594A3264FE}" dt="2020-08-27T13:04:34.056" v="81" actId="692"/>
        <pc:sldMkLst>
          <pc:docMk/>
          <pc:sldMk cId="1099395046" sldId="389"/>
        </pc:sldMkLst>
        <pc:spChg chg="mod">
          <ac:chgData name="Moirangthem Suresh Singh [Chillibreeze]" userId="f06758bc-9008-4d0e-8b8a-e89442bfaf22" providerId="ADAL" clId="{228BA506-9D65-47C2-837F-FA594A3264FE}" dt="2020-08-27T13:04:34.056" v="81" actId="692"/>
          <ac:spMkLst>
            <pc:docMk/>
            <pc:sldMk cId="1099395046" sldId="389"/>
            <ac:spMk id="10" creationId="{3A794C56-67E6-42F4-99AB-ED4417A1B6DC}"/>
          </ac:spMkLst>
        </pc:spChg>
      </pc:sldChg>
      <pc:sldChg chg="modSp mod">
        <pc:chgData name="Moirangthem Suresh Singh [Chillibreeze]" userId="f06758bc-9008-4d0e-8b8a-e89442bfaf22" providerId="ADAL" clId="{228BA506-9D65-47C2-837F-FA594A3264FE}" dt="2020-08-27T13:05:43.499" v="86" actId="20577"/>
        <pc:sldMkLst>
          <pc:docMk/>
          <pc:sldMk cId="1578543768" sldId="390"/>
        </pc:sldMkLst>
        <pc:spChg chg="mod">
          <ac:chgData name="Moirangthem Suresh Singh [Chillibreeze]" userId="f06758bc-9008-4d0e-8b8a-e89442bfaf22" providerId="ADAL" clId="{228BA506-9D65-47C2-837F-FA594A3264FE}" dt="2020-08-27T13:05:39.259" v="85" actId="2711"/>
          <ac:spMkLst>
            <pc:docMk/>
            <pc:sldMk cId="1578543768" sldId="390"/>
            <ac:spMk id="15" creationId="{1FCF8CAC-37CF-4C3C-8B2F-05680B01D0B5}"/>
          </ac:spMkLst>
        </pc:spChg>
        <pc:spChg chg="mod">
          <ac:chgData name="Moirangthem Suresh Singh [Chillibreeze]" userId="f06758bc-9008-4d0e-8b8a-e89442bfaf22" providerId="ADAL" clId="{228BA506-9D65-47C2-837F-FA594A3264FE}" dt="2020-08-27T13:05:39.259" v="85" actId="2711"/>
          <ac:spMkLst>
            <pc:docMk/>
            <pc:sldMk cId="1578543768" sldId="390"/>
            <ac:spMk id="16" creationId="{230D0362-F951-482C-AA23-7E98E1EE4DC2}"/>
          </ac:spMkLst>
        </pc:spChg>
        <pc:spChg chg="mod">
          <ac:chgData name="Moirangthem Suresh Singh [Chillibreeze]" userId="f06758bc-9008-4d0e-8b8a-e89442bfaf22" providerId="ADAL" clId="{228BA506-9D65-47C2-837F-FA594A3264FE}" dt="2020-08-27T13:05:43.499" v="86" actId="20577"/>
          <ac:spMkLst>
            <pc:docMk/>
            <pc:sldMk cId="1578543768" sldId="390"/>
            <ac:spMk id="17" creationId="{975D7FE7-60F0-4B47-A103-9D22721000FC}"/>
          </ac:spMkLst>
        </pc:spChg>
        <pc:spChg chg="mod">
          <ac:chgData name="Moirangthem Suresh Singh [Chillibreeze]" userId="f06758bc-9008-4d0e-8b8a-e89442bfaf22" providerId="ADAL" clId="{228BA506-9D65-47C2-837F-FA594A3264FE}" dt="2020-08-27T13:05:39.259" v="85" actId="2711"/>
          <ac:spMkLst>
            <pc:docMk/>
            <pc:sldMk cId="1578543768" sldId="390"/>
            <ac:spMk id="18" creationId="{289A2807-4976-4AF9-A8F3-A81338C9318F}"/>
          </ac:spMkLst>
        </pc:spChg>
      </pc:sldChg>
      <pc:sldChg chg="addSp delSp modSp">
        <pc:chgData name="Moirangthem Suresh Singh [Chillibreeze]" userId="f06758bc-9008-4d0e-8b8a-e89442bfaf22" providerId="ADAL" clId="{228BA506-9D65-47C2-837F-FA594A3264FE}" dt="2020-08-27T13:08:27.480" v="107"/>
        <pc:sldMkLst>
          <pc:docMk/>
          <pc:sldMk cId="0" sldId="419"/>
        </pc:sldMkLst>
        <pc:spChg chg="mod">
          <ac:chgData name="Moirangthem Suresh Singh [Chillibreeze]" userId="f06758bc-9008-4d0e-8b8a-e89442bfaf22" providerId="ADAL" clId="{228BA506-9D65-47C2-837F-FA594A3264FE}" dt="2020-08-27T13:08:27.480" v="107"/>
          <ac:spMkLst>
            <pc:docMk/>
            <pc:sldMk cId="0" sldId="419"/>
            <ac:spMk id="2" creationId="{10560A6C-2E15-47EB-99B7-825A6904E771}"/>
          </ac:spMkLst>
        </pc:spChg>
        <pc:spChg chg="add del mod">
          <ac:chgData name="Moirangthem Suresh Singh [Chillibreeze]" userId="f06758bc-9008-4d0e-8b8a-e89442bfaf22" providerId="ADAL" clId="{228BA506-9D65-47C2-837F-FA594A3264FE}" dt="2020-08-27T13:08:27.480" v="107"/>
          <ac:spMkLst>
            <pc:docMk/>
            <pc:sldMk cId="0" sldId="419"/>
            <ac:spMk id="3" creationId="{A39752AB-E6AE-4FC1-B00B-A0AB70F2CB3F}"/>
          </ac:spMkLst>
        </pc:spChg>
      </pc:sldChg>
      <pc:sldChg chg="modSp mod">
        <pc:chgData name="Moirangthem Suresh Singh [Chillibreeze]" userId="f06758bc-9008-4d0e-8b8a-e89442bfaf22" providerId="ADAL" clId="{228BA506-9D65-47C2-837F-FA594A3264FE}" dt="2020-08-27T13:20:21.976" v="116" actId="20577"/>
        <pc:sldMkLst>
          <pc:docMk/>
          <pc:sldMk cId="0" sldId="432"/>
        </pc:sldMkLst>
        <pc:spChg chg="mod">
          <ac:chgData name="Moirangthem Suresh Singh [Chillibreeze]" userId="f06758bc-9008-4d0e-8b8a-e89442bfaf22" providerId="ADAL" clId="{228BA506-9D65-47C2-837F-FA594A3264FE}" dt="2020-08-27T13:20:21.976" v="116" actId="20577"/>
          <ac:spMkLst>
            <pc:docMk/>
            <pc:sldMk cId="0" sldId="432"/>
            <ac:spMk id="5" creationId="{5EE119A0-532E-4F73-A263-74E65EE84841}"/>
          </ac:spMkLst>
        </pc:spChg>
      </pc:sldChg>
      <pc:sldChg chg="modSp mod modClrScheme chgLayout">
        <pc:chgData name="Moirangthem Suresh Singh [Chillibreeze]" userId="f06758bc-9008-4d0e-8b8a-e89442bfaf22" providerId="ADAL" clId="{228BA506-9D65-47C2-837F-FA594A3264FE}" dt="2020-08-27T13:12:44.990" v="115" actId="403"/>
        <pc:sldMkLst>
          <pc:docMk/>
          <pc:sldMk cId="0" sldId="435"/>
        </pc:sldMkLst>
        <pc:spChg chg="mod ord">
          <ac:chgData name="Moirangthem Suresh Singh [Chillibreeze]" userId="f06758bc-9008-4d0e-8b8a-e89442bfaf22" providerId="ADAL" clId="{228BA506-9D65-47C2-837F-FA594A3264FE}" dt="2020-08-27T13:12:44.990" v="115" actId="403"/>
          <ac:spMkLst>
            <pc:docMk/>
            <pc:sldMk cId="0" sldId="435"/>
            <ac:spMk id="5" creationId="{22740961-9DD3-4D4D-9DDB-2C6C3710CF86}"/>
          </ac:spMkLst>
        </pc:spChg>
        <pc:spChg chg="mod ord">
          <ac:chgData name="Moirangthem Suresh Singh [Chillibreeze]" userId="f06758bc-9008-4d0e-8b8a-e89442bfaf22" providerId="ADAL" clId="{228BA506-9D65-47C2-837F-FA594A3264FE}" dt="2020-08-27T13:12:05.821" v="110" actId="700"/>
          <ac:spMkLst>
            <pc:docMk/>
            <pc:sldMk cId="0" sldId="435"/>
            <ac:spMk id="12" creationId="{410C4C49-4DE0-4E78-A3D0-C7D7D4E94C44}"/>
          </ac:spMkLst>
        </pc:spChg>
        <pc:picChg chg="mod ord modCrop">
          <ac:chgData name="Moirangthem Suresh Singh [Chillibreeze]" userId="f06758bc-9008-4d0e-8b8a-e89442bfaf22" providerId="ADAL" clId="{228BA506-9D65-47C2-837F-FA594A3264FE}" dt="2020-08-27T13:12:35.868" v="114" actId="18131"/>
          <ac:picMkLst>
            <pc:docMk/>
            <pc:sldMk cId="0" sldId="435"/>
            <ac:picMk id="9" creationId="{7636CAFB-66C8-4456-8912-A6472902E528}"/>
          </ac:picMkLst>
        </pc:picChg>
      </pc:sldChg>
      <pc:sldChg chg="modSp mod">
        <pc:chgData name="Moirangthem Suresh Singh [Chillibreeze]" userId="f06758bc-9008-4d0e-8b8a-e89442bfaf22" providerId="ADAL" clId="{228BA506-9D65-47C2-837F-FA594A3264FE}" dt="2020-08-27T13:01:39.365" v="70" actId="14100"/>
        <pc:sldMkLst>
          <pc:docMk/>
          <pc:sldMk cId="2563708425" sldId="439"/>
        </pc:sldMkLst>
        <pc:spChg chg="mod">
          <ac:chgData name="Moirangthem Suresh Singh [Chillibreeze]" userId="f06758bc-9008-4d0e-8b8a-e89442bfaf22" providerId="ADAL" clId="{228BA506-9D65-47C2-837F-FA594A3264FE}" dt="2020-08-27T12:43:49.424" v="28" actId="20577"/>
          <ac:spMkLst>
            <pc:docMk/>
            <pc:sldMk cId="2563708425" sldId="439"/>
            <ac:spMk id="4" creationId="{A89513D4-7C19-4663-A44B-18E51D9B798D}"/>
          </ac:spMkLst>
        </pc:spChg>
        <pc:picChg chg="mod">
          <ac:chgData name="Moirangthem Suresh Singh [Chillibreeze]" userId="f06758bc-9008-4d0e-8b8a-e89442bfaf22" providerId="ADAL" clId="{228BA506-9D65-47C2-837F-FA594A3264FE}" dt="2020-08-27T13:01:39.365" v="70" actId="14100"/>
          <ac:picMkLst>
            <pc:docMk/>
            <pc:sldMk cId="2563708425" sldId="439"/>
            <ac:picMk id="1026" creationId="{A71634C7-E4B5-4AFA-9FF5-67D2FE4E2965}"/>
          </ac:picMkLst>
        </pc:picChg>
      </pc:sldChg>
      <pc:sldChg chg="modSp mod">
        <pc:chgData name="Moirangthem Suresh Singh [Chillibreeze]" userId="f06758bc-9008-4d0e-8b8a-e89442bfaf22" providerId="ADAL" clId="{228BA506-9D65-47C2-837F-FA594A3264FE}" dt="2020-08-27T13:01:59.607" v="75" actId="18131"/>
        <pc:sldMkLst>
          <pc:docMk/>
          <pc:sldMk cId="1160096589" sldId="440"/>
        </pc:sldMkLst>
        <pc:spChg chg="mod">
          <ac:chgData name="Moirangthem Suresh Singh [Chillibreeze]" userId="f06758bc-9008-4d0e-8b8a-e89442bfaf22" providerId="ADAL" clId="{228BA506-9D65-47C2-837F-FA594A3264FE}" dt="2020-08-27T12:43:45.177" v="27" actId="20577"/>
          <ac:spMkLst>
            <pc:docMk/>
            <pc:sldMk cId="1160096589" sldId="440"/>
            <ac:spMk id="4" creationId="{EFE0B87C-3A20-4148-83AA-EC0B8CC158BE}"/>
          </ac:spMkLst>
        </pc:spChg>
        <pc:picChg chg="mod">
          <ac:chgData name="Moirangthem Suresh Singh [Chillibreeze]" userId="f06758bc-9008-4d0e-8b8a-e89442bfaf22" providerId="ADAL" clId="{228BA506-9D65-47C2-837F-FA594A3264FE}" dt="2020-08-27T13:01:59.607" v="75" actId="18131"/>
          <ac:picMkLst>
            <pc:docMk/>
            <pc:sldMk cId="1160096589" sldId="440"/>
            <ac:picMk id="2050" creationId="{28D892D1-11D3-472E-B2F9-B412BABBB95A}"/>
          </ac:picMkLst>
        </pc:picChg>
      </pc:sldChg>
      <pc:sldChg chg="modSp mod">
        <pc:chgData name="Moirangthem Suresh Singh [Chillibreeze]" userId="f06758bc-9008-4d0e-8b8a-e89442bfaf22" providerId="ADAL" clId="{228BA506-9D65-47C2-837F-FA594A3264FE}" dt="2020-08-27T13:03:14.116" v="80" actId="14100"/>
        <pc:sldMkLst>
          <pc:docMk/>
          <pc:sldMk cId="2736829786" sldId="3748"/>
        </pc:sldMkLst>
        <pc:spChg chg="mod">
          <ac:chgData name="Moirangthem Suresh Singh [Chillibreeze]" userId="f06758bc-9008-4d0e-8b8a-e89442bfaf22" providerId="ADAL" clId="{228BA506-9D65-47C2-837F-FA594A3264FE}" dt="2020-08-27T13:03:14.116" v="80" actId="14100"/>
          <ac:spMkLst>
            <pc:docMk/>
            <pc:sldMk cId="2736829786" sldId="3748"/>
            <ac:spMk id="3" creationId="{D078408F-38B9-4C4E-BA1B-6295855438E2}"/>
          </ac:spMkLst>
        </pc:spChg>
        <pc:spChg chg="mod">
          <ac:chgData name="Moirangthem Suresh Singh [Chillibreeze]" userId="f06758bc-9008-4d0e-8b8a-e89442bfaf22" providerId="ADAL" clId="{228BA506-9D65-47C2-837F-FA594A3264FE}" dt="2020-08-27T13:03:14.116" v="80" actId="14100"/>
          <ac:spMkLst>
            <pc:docMk/>
            <pc:sldMk cId="2736829786" sldId="3748"/>
            <ac:spMk id="26" creationId="{B7192AB4-FBBD-4953-A11D-DEF71D45458C}"/>
          </ac:spMkLst>
        </pc:spChg>
      </pc:sldChg>
      <pc:sldChg chg="modSp mod">
        <pc:chgData name="Moirangthem Suresh Singh [Chillibreeze]" userId="f06758bc-9008-4d0e-8b8a-e89442bfaf22" providerId="ADAL" clId="{228BA506-9D65-47C2-837F-FA594A3264FE}" dt="2020-08-27T13:07:24.453" v="103" actId="20577"/>
        <pc:sldMkLst>
          <pc:docMk/>
          <pc:sldMk cId="2666419159" sldId="3772"/>
        </pc:sldMkLst>
        <pc:spChg chg="mod">
          <ac:chgData name="Moirangthem Suresh Singh [Chillibreeze]" userId="f06758bc-9008-4d0e-8b8a-e89442bfaf22" providerId="ADAL" clId="{228BA506-9D65-47C2-837F-FA594A3264FE}" dt="2020-08-27T13:07:24.453" v="103" actId="20577"/>
          <ac:spMkLst>
            <pc:docMk/>
            <pc:sldMk cId="2666419159" sldId="3772"/>
            <ac:spMk id="3" creationId="{EEBE338F-05D5-4A31-B805-F95C209EDC4B}"/>
          </ac:spMkLst>
        </pc:spChg>
      </pc:sldChg>
      <pc:sldChg chg="addSp delSp modSp">
        <pc:chgData name="Moirangthem Suresh Singh [Chillibreeze]" userId="f06758bc-9008-4d0e-8b8a-e89442bfaf22" providerId="ADAL" clId="{228BA506-9D65-47C2-837F-FA594A3264FE}" dt="2020-08-27T12:46:00.675" v="66" actId="207"/>
        <pc:sldMkLst>
          <pc:docMk/>
          <pc:sldMk cId="1781349948" sldId="3776"/>
        </pc:sldMkLst>
        <pc:spChg chg="add del mod">
          <ac:chgData name="Moirangthem Suresh Singh [Chillibreeze]" userId="f06758bc-9008-4d0e-8b8a-e89442bfaf22" providerId="ADAL" clId="{228BA506-9D65-47C2-837F-FA594A3264FE}" dt="2020-08-27T12:44:26.177" v="33"/>
          <ac:spMkLst>
            <pc:docMk/>
            <pc:sldMk cId="1781349948" sldId="3776"/>
            <ac:spMk id="2" creationId="{186BB550-EBAA-4F30-8F63-ED2C542F2FDB}"/>
          </ac:spMkLst>
        </pc:spChg>
        <pc:spChg chg="add del mod">
          <ac:chgData name="Moirangthem Suresh Singh [Chillibreeze]" userId="f06758bc-9008-4d0e-8b8a-e89442bfaf22" providerId="ADAL" clId="{228BA506-9D65-47C2-837F-FA594A3264FE}" dt="2020-08-27T12:44:26.177" v="33"/>
          <ac:spMkLst>
            <pc:docMk/>
            <pc:sldMk cId="1781349948" sldId="3776"/>
            <ac:spMk id="3" creationId="{BACE1715-00EB-4248-99B1-0BBB799A8738}"/>
          </ac:spMkLst>
        </pc:spChg>
        <pc:spChg chg="add del mod">
          <ac:chgData name="Moirangthem Suresh Singh [Chillibreeze]" userId="f06758bc-9008-4d0e-8b8a-e89442bfaf22" providerId="ADAL" clId="{228BA506-9D65-47C2-837F-FA594A3264FE}" dt="2020-08-27T12:44:26.177" v="33"/>
          <ac:spMkLst>
            <pc:docMk/>
            <pc:sldMk cId="1781349948" sldId="3776"/>
            <ac:spMk id="4" creationId="{A136ADE1-B78E-4AB9-B0E2-49B1EEF0C136}"/>
          </ac:spMkLst>
        </pc:spChg>
        <pc:spChg chg="add del mod">
          <ac:chgData name="Moirangthem Suresh Singh [Chillibreeze]" userId="f06758bc-9008-4d0e-8b8a-e89442bfaf22" providerId="ADAL" clId="{228BA506-9D65-47C2-837F-FA594A3264FE}" dt="2020-08-27T12:44:26.177" v="33"/>
          <ac:spMkLst>
            <pc:docMk/>
            <pc:sldMk cId="1781349948" sldId="3776"/>
            <ac:spMk id="5" creationId="{2A47CBBB-AC7E-477E-A812-4B3775A808AA}"/>
          </ac:spMkLst>
        </pc:spChg>
        <pc:spChg chg="add del mod">
          <ac:chgData name="Moirangthem Suresh Singh [Chillibreeze]" userId="f06758bc-9008-4d0e-8b8a-e89442bfaf22" providerId="ADAL" clId="{228BA506-9D65-47C2-837F-FA594A3264FE}" dt="2020-08-27T12:44:26.177" v="33"/>
          <ac:spMkLst>
            <pc:docMk/>
            <pc:sldMk cId="1781349948" sldId="3776"/>
            <ac:spMk id="6" creationId="{FB2F255F-5AE5-4404-BB84-B62E07E35B16}"/>
          </ac:spMkLst>
        </pc:spChg>
        <pc:spChg chg="add del mod">
          <ac:chgData name="Moirangthem Suresh Singh [Chillibreeze]" userId="f06758bc-9008-4d0e-8b8a-e89442bfaf22" providerId="ADAL" clId="{228BA506-9D65-47C2-837F-FA594A3264FE}" dt="2020-08-27T12:44:26.177" v="33"/>
          <ac:spMkLst>
            <pc:docMk/>
            <pc:sldMk cId="1781349948" sldId="3776"/>
            <ac:spMk id="7" creationId="{CDEECDE5-FDFB-457F-85B2-2E700A81E966}"/>
          </ac:spMkLst>
        </pc:spChg>
        <pc:spChg chg="add del mod">
          <ac:chgData name="Moirangthem Suresh Singh [Chillibreeze]" userId="f06758bc-9008-4d0e-8b8a-e89442bfaf22" providerId="ADAL" clId="{228BA506-9D65-47C2-837F-FA594A3264FE}" dt="2020-08-27T12:44:26.177" v="33"/>
          <ac:spMkLst>
            <pc:docMk/>
            <pc:sldMk cId="1781349948" sldId="3776"/>
            <ac:spMk id="8" creationId="{45AE8548-A899-40BB-985C-D050E21059B8}"/>
          </ac:spMkLst>
        </pc:spChg>
        <pc:spChg chg="add del mod">
          <ac:chgData name="Moirangthem Suresh Singh [Chillibreeze]" userId="f06758bc-9008-4d0e-8b8a-e89442bfaf22" providerId="ADAL" clId="{228BA506-9D65-47C2-837F-FA594A3264FE}" dt="2020-08-27T12:44:26.177" v="33"/>
          <ac:spMkLst>
            <pc:docMk/>
            <pc:sldMk cId="1781349948" sldId="3776"/>
            <ac:spMk id="9" creationId="{A354761F-1AE6-440B-88CD-BB9F68C1611F}"/>
          </ac:spMkLst>
        </pc:spChg>
        <pc:spChg chg="add del mod">
          <ac:chgData name="Moirangthem Suresh Singh [Chillibreeze]" userId="f06758bc-9008-4d0e-8b8a-e89442bfaf22" providerId="ADAL" clId="{228BA506-9D65-47C2-837F-FA594A3264FE}" dt="2020-08-27T12:44:26.177" v="33"/>
          <ac:spMkLst>
            <pc:docMk/>
            <pc:sldMk cId="1781349948" sldId="3776"/>
            <ac:spMk id="10" creationId="{C2E6240F-EF22-4792-8EB9-2E6A7C13D051}"/>
          </ac:spMkLst>
        </pc:spChg>
        <pc:spChg chg="mod">
          <ac:chgData name="Moirangthem Suresh Singh [Chillibreeze]" userId="f06758bc-9008-4d0e-8b8a-e89442bfaf22" providerId="ADAL" clId="{228BA506-9D65-47C2-837F-FA594A3264FE}" dt="2020-08-27T12:44:26.177" v="33"/>
          <ac:spMkLst>
            <pc:docMk/>
            <pc:sldMk cId="1781349948" sldId="3776"/>
            <ac:spMk id="40" creationId="{88A1FFD7-961D-4FD6-A6CD-9FBF5E537598}"/>
          </ac:spMkLst>
        </pc:spChg>
        <pc:spChg chg="mod">
          <ac:chgData name="Moirangthem Suresh Singh [Chillibreeze]" userId="f06758bc-9008-4d0e-8b8a-e89442bfaf22" providerId="ADAL" clId="{228BA506-9D65-47C2-837F-FA594A3264FE}" dt="2020-08-27T12:46:00.675" v="66" actId="207"/>
          <ac:spMkLst>
            <pc:docMk/>
            <pc:sldMk cId="1781349948" sldId="3776"/>
            <ac:spMk id="109" creationId="{A0200ADC-174B-4BE7-9566-CFA0356B674A}"/>
          </ac:spMkLst>
        </pc:spChg>
        <pc:spChg chg="mod">
          <ac:chgData name="Moirangthem Suresh Singh [Chillibreeze]" userId="f06758bc-9008-4d0e-8b8a-e89442bfaf22" providerId="ADAL" clId="{228BA506-9D65-47C2-837F-FA594A3264FE}" dt="2020-08-27T12:44:26.177" v="33"/>
          <ac:spMkLst>
            <pc:docMk/>
            <pc:sldMk cId="1781349948" sldId="3776"/>
            <ac:spMk id="120" creationId="{BC289AE8-F76C-4EC2-931E-96E6B36BD694}"/>
          </ac:spMkLst>
        </pc:spChg>
        <pc:spChg chg="mod">
          <ac:chgData name="Moirangthem Suresh Singh [Chillibreeze]" userId="f06758bc-9008-4d0e-8b8a-e89442bfaf22" providerId="ADAL" clId="{228BA506-9D65-47C2-837F-FA594A3264FE}" dt="2020-08-27T12:46:00.675" v="66" actId="207"/>
          <ac:spMkLst>
            <pc:docMk/>
            <pc:sldMk cId="1781349948" sldId="3776"/>
            <ac:spMk id="124" creationId="{EF31EF42-FC02-4662-B713-2C873BB913A7}"/>
          </ac:spMkLst>
        </pc:spChg>
        <pc:spChg chg="mod">
          <ac:chgData name="Moirangthem Suresh Singh [Chillibreeze]" userId="f06758bc-9008-4d0e-8b8a-e89442bfaf22" providerId="ADAL" clId="{228BA506-9D65-47C2-837F-FA594A3264FE}" dt="2020-08-27T12:46:00.675" v="66" actId="207"/>
          <ac:spMkLst>
            <pc:docMk/>
            <pc:sldMk cId="1781349948" sldId="3776"/>
            <ac:spMk id="125" creationId="{164B57C5-CBAC-4784-9F26-DE80AD910680}"/>
          </ac:spMkLst>
        </pc:spChg>
        <pc:spChg chg="mod">
          <ac:chgData name="Moirangthem Suresh Singh [Chillibreeze]" userId="f06758bc-9008-4d0e-8b8a-e89442bfaf22" providerId="ADAL" clId="{228BA506-9D65-47C2-837F-FA594A3264FE}" dt="2020-08-27T12:46:00.675" v="66" actId="207"/>
          <ac:spMkLst>
            <pc:docMk/>
            <pc:sldMk cId="1781349948" sldId="3776"/>
            <ac:spMk id="126" creationId="{51479924-3BD0-45B0-A096-B679B20F6B16}"/>
          </ac:spMkLst>
        </pc:spChg>
        <pc:spChg chg="mod">
          <ac:chgData name="Moirangthem Suresh Singh [Chillibreeze]" userId="f06758bc-9008-4d0e-8b8a-e89442bfaf22" providerId="ADAL" clId="{228BA506-9D65-47C2-837F-FA594A3264FE}" dt="2020-08-27T12:46:00.675" v="66" actId="207"/>
          <ac:spMkLst>
            <pc:docMk/>
            <pc:sldMk cId="1781349948" sldId="3776"/>
            <ac:spMk id="127" creationId="{B65F1020-5428-445A-AABB-37FB781C7758}"/>
          </ac:spMkLst>
        </pc:spChg>
        <pc:spChg chg="mod">
          <ac:chgData name="Moirangthem Suresh Singh [Chillibreeze]" userId="f06758bc-9008-4d0e-8b8a-e89442bfaf22" providerId="ADAL" clId="{228BA506-9D65-47C2-837F-FA594A3264FE}" dt="2020-08-27T12:46:00.675" v="66" actId="207"/>
          <ac:spMkLst>
            <pc:docMk/>
            <pc:sldMk cId="1781349948" sldId="3776"/>
            <ac:spMk id="128" creationId="{B71CA061-7E6F-4B87-8624-4D5B76188340}"/>
          </ac:spMkLst>
        </pc:spChg>
        <pc:spChg chg="mod">
          <ac:chgData name="Moirangthem Suresh Singh [Chillibreeze]" userId="f06758bc-9008-4d0e-8b8a-e89442bfaf22" providerId="ADAL" clId="{228BA506-9D65-47C2-837F-FA594A3264FE}" dt="2020-08-27T12:46:00.675" v="66" actId="207"/>
          <ac:spMkLst>
            <pc:docMk/>
            <pc:sldMk cId="1781349948" sldId="3776"/>
            <ac:spMk id="129" creationId="{01D896ED-D93C-4444-9199-F0235A0192DF}"/>
          </ac:spMkLst>
        </pc:spChg>
      </pc:sldChg>
      <pc:sldChg chg="modSp mod">
        <pc:chgData name="Moirangthem Suresh Singh [Chillibreeze]" userId="f06758bc-9008-4d0e-8b8a-e89442bfaf22" providerId="ADAL" clId="{228BA506-9D65-47C2-837F-FA594A3264FE}" dt="2020-08-27T13:06:26.357" v="98" actId="3064"/>
        <pc:sldMkLst>
          <pc:docMk/>
          <pc:sldMk cId="2455599595" sldId="3778"/>
        </pc:sldMkLst>
        <pc:spChg chg="mod">
          <ac:chgData name="Moirangthem Suresh Singh [Chillibreeze]" userId="f06758bc-9008-4d0e-8b8a-e89442bfaf22" providerId="ADAL" clId="{228BA506-9D65-47C2-837F-FA594A3264FE}" dt="2020-08-27T13:05:53.064" v="87" actId="20577"/>
          <ac:spMkLst>
            <pc:docMk/>
            <pc:sldMk cId="2455599595" sldId="3778"/>
            <ac:spMk id="7" creationId="{C442B03D-B7CA-484C-AB65-0E85E775D3C3}"/>
          </ac:spMkLst>
        </pc:spChg>
        <pc:spChg chg="mod">
          <ac:chgData name="Moirangthem Suresh Singh [Chillibreeze]" userId="f06758bc-9008-4d0e-8b8a-e89442bfaf22" providerId="ADAL" clId="{228BA506-9D65-47C2-837F-FA594A3264FE}" dt="2020-08-27T13:06:26.357" v="98" actId="3064"/>
          <ac:spMkLst>
            <pc:docMk/>
            <pc:sldMk cId="2455599595" sldId="3778"/>
            <ac:spMk id="11" creationId="{6AB97BE9-CCB6-4C0E-A160-D8B856FC65A7}"/>
          </ac:spMkLst>
        </pc:spChg>
        <pc:spChg chg="mod">
          <ac:chgData name="Moirangthem Suresh Singh [Chillibreeze]" userId="f06758bc-9008-4d0e-8b8a-e89442bfaf22" providerId="ADAL" clId="{228BA506-9D65-47C2-837F-FA594A3264FE}" dt="2020-08-27T13:06:26.357" v="98" actId="3064"/>
          <ac:spMkLst>
            <pc:docMk/>
            <pc:sldMk cId="2455599595" sldId="3778"/>
            <ac:spMk id="13" creationId="{426B99B7-A735-4C44-A640-C1E695CD4D9D}"/>
          </ac:spMkLst>
        </pc:spChg>
        <pc:spChg chg="mod">
          <ac:chgData name="Moirangthem Suresh Singh [Chillibreeze]" userId="f06758bc-9008-4d0e-8b8a-e89442bfaf22" providerId="ADAL" clId="{228BA506-9D65-47C2-837F-FA594A3264FE}" dt="2020-08-27T13:06:26.357" v="98" actId="3064"/>
          <ac:spMkLst>
            <pc:docMk/>
            <pc:sldMk cId="2455599595" sldId="3778"/>
            <ac:spMk id="15" creationId="{6235CF8B-1C96-450E-B5BB-C419C4AD06CF}"/>
          </ac:spMkLst>
        </pc:spChg>
        <pc:spChg chg="mod">
          <ac:chgData name="Moirangthem Suresh Singh [Chillibreeze]" userId="f06758bc-9008-4d0e-8b8a-e89442bfaf22" providerId="ADAL" clId="{228BA506-9D65-47C2-837F-FA594A3264FE}" dt="2020-08-27T13:06:26.357" v="98" actId="3064"/>
          <ac:spMkLst>
            <pc:docMk/>
            <pc:sldMk cId="2455599595" sldId="3778"/>
            <ac:spMk id="17" creationId="{FCFE72DA-3CE7-46E8-A82C-7CE1825F4D2B}"/>
          </ac:spMkLst>
        </pc:spChg>
      </pc:sldChg>
      <pc:sldChg chg="modSp mod">
        <pc:chgData name="Moirangthem Suresh Singh [Chillibreeze]" userId="f06758bc-9008-4d0e-8b8a-e89442bfaf22" providerId="ADAL" clId="{228BA506-9D65-47C2-837F-FA594A3264FE}" dt="2020-08-27T13:04:55.069" v="83" actId="14100"/>
        <pc:sldMkLst>
          <pc:docMk/>
          <pc:sldMk cId="839212755" sldId="3779"/>
        </pc:sldMkLst>
        <pc:spChg chg="mod">
          <ac:chgData name="Moirangthem Suresh Singh [Chillibreeze]" userId="f06758bc-9008-4d0e-8b8a-e89442bfaf22" providerId="ADAL" clId="{228BA506-9D65-47C2-837F-FA594A3264FE}" dt="2020-08-27T13:04:47.664" v="82" actId="20577"/>
          <ac:spMkLst>
            <pc:docMk/>
            <pc:sldMk cId="839212755" sldId="3779"/>
            <ac:spMk id="12" creationId="{22145CEB-BE61-4D4F-974D-C98DAE2007C8}"/>
          </ac:spMkLst>
        </pc:spChg>
        <pc:spChg chg="mod">
          <ac:chgData name="Moirangthem Suresh Singh [Chillibreeze]" userId="f06758bc-9008-4d0e-8b8a-e89442bfaf22" providerId="ADAL" clId="{228BA506-9D65-47C2-837F-FA594A3264FE}" dt="2020-08-27T13:04:55.069" v="83" actId="14100"/>
          <ac:spMkLst>
            <pc:docMk/>
            <pc:sldMk cId="839212755" sldId="3779"/>
            <ac:spMk id="15" creationId="{4ABDE53F-E18F-441F-870A-75204BD8C656}"/>
          </ac:spMkLst>
        </pc:spChg>
        <pc:spChg chg="mod">
          <ac:chgData name="Moirangthem Suresh Singh [Chillibreeze]" userId="f06758bc-9008-4d0e-8b8a-e89442bfaf22" providerId="ADAL" clId="{228BA506-9D65-47C2-837F-FA594A3264FE}" dt="2020-08-27T13:04:55.069" v="83" actId="14100"/>
          <ac:spMkLst>
            <pc:docMk/>
            <pc:sldMk cId="839212755" sldId="3779"/>
            <ac:spMk id="16" creationId="{6902D5EC-9862-47C4-8B59-C2758C5322F1}"/>
          </ac:spMkLst>
        </pc:spChg>
        <pc:spChg chg="mod">
          <ac:chgData name="Moirangthem Suresh Singh [Chillibreeze]" userId="f06758bc-9008-4d0e-8b8a-e89442bfaf22" providerId="ADAL" clId="{228BA506-9D65-47C2-837F-FA594A3264FE}" dt="2020-08-27T13:04:55.069" v="83" actId="14100"/>
          <ac:spMkLst>
            <pc:docMk/>
            <pc:sldMk cId="839212755" sldId="3779"/>
            <ac:spMk id="17" creationId="{7C3924E4-3918-4142-824A-AEEC966C3E40}"/>
          </ac:spMkLst>
        </pc:spChg>
        <pc:spChg chg="mod">
          <ac:chgData name="Moirangthem Suresh Singh [Chillibreeze]" userId="f06758bc-9008-4d0e-8b8a-e89442bfaf22" providerId="ADAL" clId="{228BA506-9D65-47C2-837F-FA594A3264FE}" dt="2020-08-27T13:04:55.069" v="83" actId="14100"/>
          <ac:spMkLst>
            <pc:docMk/>
            <pc:sldMk cId="839212755" sldId="3779"/>
            <ac:spMk id="18" creationId="{B2E376A6-1E97-400F-86B1-6266DEB8D88A}"/>
          </ac:spMkLst>
        </pc:spChg>
      </pc:sldChg>
      <pc:sldChg chg="modSp mod">
        <pc:chgData name="Moirangthem Suresh Singh [Chillibreeze]" userId="f06758bc-9008-4d0e-8b8a-e89442bfaf22" providerId="ADAL" clId="{228BA506-9D65-47C2-837F-FA594A3264FE}" dt="2020-08-27T13:06:53.124" v="102" actId="1037"/>
        <pc:sldMkLst>
          <pc:docMk/>
          <pc:sldMk cId="363333319" sldId="3780"/>
        </pc:sldMkLst>
        <pc:spChg chg="mod">
          <ac:chgData name="Moirangthem Suresh Singh [Chillibreeze]" userId="f06758bc-9008-4d0e-8b8a-e89442bfaf22" providerId="ADAL" clId="{228BA506-9D65-47C2-837F-FA594A3264FE}" dt="2020-08-27T13:06:42.047" v="99" actId="403"/>
          <ac:spMkLst>
            <pc:docMk/>
            <pc:sldMk cId="363333319" sldId="3780"/>
            <ac:spMk id="8" creationId="{60695972-32C1-4C8C-8966-577B675E3E2F}"/>
          </ac:spMkLst>
        </pc:spChg>
        <pc:picChg chg="mod">
          <ac:chgData name="Moirangthem Suresh Singh [Chillibreeze]" userId="f06758bc-9008-4d0e-8b8a-e89442bfaf22" providerId="ADAL" clId="{228BA506-9D65-47C2-837F-FA594A3264FE}" dt="2020-08-27T13:06:53.124" v="102" actId="1037"/>
          <ac:picMkLst>
            <pc:docMk/>
            <pc:sldMk cId="363333319" sldId="3780"/>
            <ac:picMk id="25" creationId="{0E906902-CC6C-4B7C-993C-18E95128D602}"/>
          </ac:picMkLst>
        </pc:picChg>
      </pc:sldChg>
      <pc:sldMasterChg chg="modSp modSldLayout">
        <pc:chgData name="Moirangthem Suresh Singh [Chillibreeze]" userId="f06758bc-9008-4d0e-8b8a-e89442bfaf22" providerId="ADAL" clId="{228BA506-9D65-47C2-837F-FA594A3264FE}" dt="2020-08-27T13:08:21.191" v="106" actId="404"/>
        <pc:sldMasterMkLst>
          <pc:docMk/>
          <pc:sldMasterMk cId="3614354845" sldId="2147484712"/>
        </pc:sldMasterMkLst>
        <pc:spChg chg="mod">
          <ac:chgData name="Moirangthem Suresh Singh [Chillibreeze]" userId="f06758bc-9008-4d0e-8b8a-e89442bfaf22" providerId="ADAL" clId="{228BA506-9D65-47C2-837F-FA594A3264FE}" dt="2020-08-27T12:44:10.126" v="31" actId="207"/>
          <ac:spMkLst>
            <pc:docMk/>
            <pc:sldMasterMk cId="3614354845" sldId="2147484712"/>
            <ac:spMk id="2" creationId="{00000000-0000-0000-0000-000000000000}"/>
          </ac:spMkLst>
        </pc:spChg>
        <pc:sldLayoutChg chg="modSp mod">
          <pc:chgData name="Moirangthem Suresh Singh [Chillibreeze]" userId="f06758bc-9008-4d0e-8b8a-e89442bfaf22" providerId="ADAL" clId="{228BA506-9D65-47C2-837F-FA594A3264FE}" dt="2020-08-27T12:25:22.277" v="18" actId="962"/>
          <pc:sldLayoutMkLst>
            <pc:docMk/>
            <pc:sldMasterMk cId="3614354845" sldId="2147484712"/>
            <pc:sldLayoutMk cId="1414733450" sldId="2147484713"/>
          </pc:sldLayoutMkLst>
          <pc:picChg chg="mod">
            <ac:chgData name="Moirangthem Suresh Singh [Chillibreeze]" userId="f06758bc-9008-4d0e-8b8a-e89442bfaf22" providerId="ADAL" clId="{228BA506-9D65-47C2-837F-FA594A3264FE}" dt="2020-08-27T12:25:22.277" v="18" actId="962"/>
            <ac:picMkLst>
              <pc:docMk/>
              <pc:sldMasterMk cId="3614354845" sldId="2147484712"/>
              <pc:sldLayoutMk cId="1414733450" sldId="2147484713"/>
              <ac:picMk id="4" creationId="{74E93746-7DE5-4E5B-AE30-0E4558F4EE1C}"/>
            </ac:picMkLst>
          </pc:picChg>
        </pc:sldLayoutChg>
        <pc:sldLayoutChg chg="modSp mod">
          <pc:chgData name="Moirangthem Suresh Singh [Chillibreeze]" userId="f06758bc-9008-4d0e-8b8a-e89442bfaf22" providerId="ADAL" clId="{228BA506-9D65-47C2-837F-FA594A3264FE}" dt="2020-08-27T12:25:25.154" v="20" actId="962"/>
          <pc:sldLayoutMkLst>
            <pc:docMk/>
            <pc:sldMasterMk cId="3614354845" sldId="2147484712"/>
            <pc:sldLayoutMk cId="3903662273" sldId="2147484714"/>
          </pc:sldLayoutMkLst>
          <pc:picChg chg="mod">
            <ac:chgData name="Moirangthem Suresh Singh [Chillibreeze]" userId="f06758bc-9008-4d0e-8b8a-e89442bfaf22" providerId="ADAL" clId="{228BA506-9D65-47C2-837F-FA594A3264FE}" dt="2020-08-27T12:25:25.154" v="20" actId="962"/>
            <ac:picMkLst>
              <pc:docMk/>
              <pc:sldMasterMk cId="3614354845" sldId="2147484712"/>
              <pc:sldLayoutMk cId="3903662273" sldId="2147484714"/>
              <ac:picMk id="4" creationId="{E74A5D4E-DAF9-4D87-A3F3-A0E240DE77FD}"/>
            </ac:picMkLst>
          </pc:picChg>
        </pc:sldLayoutChg>
        <pc:sldLayoutChg chg="modSp mod">
          <pc:chgData name="Moirangthem Suresh Singh [Chillibreeze]" userId="f06758bc-9008-4d0e-8b8a-e89442bfaf22" providerId="ADAL" clId="{228BA506-9D65-47C2-837F-FA594A3264FE}" dt="2020-08-27T12:25:27.935" v="22" actId="962"/>
          <pc:sldLayoutMkLst>
            <pc:docMk/>
            <pc:sldMasterMk cId="3614354845" sldId="2147484712"/>
            <pc:sldLayoutMk cId="647186436" sldId="2147484715"/>
          </pc:sldLayoutMkLst>
          <pc:picChg chg="mod">
            <ac:chgData name="Moirangthem Suresh Singh [Chillibreeze]" userId="f06758bc-9008-4d0e-8b8a-e89442bfaf22" providerId="ADAL" clId="{228BA506-9D65-47C2-837F-FA594A3264FE}" dt="2020-08-27T12:25:27.935" v="22" actId="962"/>
            <ac:picMkLst>
              <pc:docMk/>
              <pc:sldMasterMk cId="3614354845" sldId="2147484712"/>
              <pc:sldLayoutMk cId="647186436" sldId="2147484715"/>
              <ac:picMk id="4" creationId="{A3832679-E3D2-4AC0-9F24-F975869E5D10}"/>
            </ac:picMkLst>
          </pc:picChg>
        </pc:sldLayoutChg>
        <pc:sldLayoutChg chg="modSp mod">
          <pc:chgData name="Moirangthem Suresh Singh [Chillibreeze]" userId="f06758bc-9008-4d0e-8b8a-e89442bfaf22" providerId="ADAL" clId="{228BA506-9D65-47C2-837F-FA594A3264FE}" dt="2020-08-27T12:25:30.737" v="24" actId="962"/>
          <pc:sldLayoutMkLst>
            <pc:docMk/>
            <pc:sldMasterMk cId="3614354845" sldId="2147484712"/>
            <pc:sldLayoutMk cId="3892564537" sldId="2147484716"/>
          </pc:sldLayoutMkLst>
          <pc:picChg chg="mod">
            <ac:chgData name="Moirangthem Suresh Singh [Chillibreeze]" userId="f06758bc-9008-4d0e-8b8a-e89442bfaf22" providerId="ADAL" clId="{228BA506-9D65-47C2-837F-FA594A3264FE}" dt="2020-08-27T12:25:30.737" v="24" actId="962"/>
            <ac:picMkLst>
              <pc:docMk/>
              <pc:sldMasterMk cId="3614354845" sldId="2147484712"/>
              <pc:sldLayoutMk cId="3892564537" sldId="2147484716"/>
              <ac:picMk id="4" creationId="{CE80634A-8A0E-44CB-AB31-48313FD22D63}"/>
            </ac:picMkLst>
          </pc:picChg>
        </pc:sldLayoutChg>
        <pc:sldLayoutChg chg="modSp mod">
          <pc:chgData name="Moirangthem Suresh Singh [Chillibreeze]" userId="f06758bc-9008-4d0e-8b8a-e89442bfaf22" providerId="ADAL" clId="{228BA506-9D65-47C2-837F-FA594A3264FE}" dt="2020-08-27T12:25:33.869" v="26" actId="962"/>
          <pc:sldLayoutMkLst>
            <pc:docMk/>
            <pc:sldMasterMk cId="3614354845" sldId="2147484712"/>
            <pc:sldLayoutMk cId="1689087791" sldId="2147484717"/>
          </pc:sldLayoutMkLst>
          <pc:picChg chg="mod">
            <ac:chgData name="Moirangthem Suresh Singh [Chillibreeze]" userId="f06758bc-9008-4d0e-8b8a-e89442bfaf22" providerId="ADAL" clId="{228BA506-9D65-47C2-837F-FA594A3264FE}" dt="2020-08-27T12:25:33.869" v="26" actId="962"/>
            <ac:picMkLst>
              <pc:docMk/>
              <pc:sldMasterMk cId="3614354845" sldId="2147484712"/>
              <pc:sldLayoutMk cId="1689087791" sldId="2147484717"/>
              <ac:picMk id="4" creationId="{B3717877-ED70-487F-A351-8106E38CC9B2}"/>
            </ac:picMkLst>
          </pc:picChg>
        </pc:sldLayoutChg>
        <pc:sldLayoutChg chg="addSp delSp modSp mod setBg">
          <pc:chgData name="Moirangthem Suresh Singh [Chillibreeze]" userId="f06758bc-9008-4d0e-8b8a-e89442bfaf22" providerId="ADAL" clId="{228BA506-9D65-47C2-837F-FA594A3264FE}" dt="2020-08-27T13:08:21.191" v="106" actId="404"/>
          <pc:sldLayoutMkLst>
            <pc:docMk/>
            <pc:sldMasterMk cId="3614354845" sldId="2147484712"/>
            <pc:sldLayoutMk cId="3594163602" sldId="2147484719"/>
          </pc:sldLayoutMkLst>
          <pc:spChg chg="add del mod ord">
            <ac:chgData name="Moirangthem Suresh Singh [Chillibreeze]" userId="f06758bc-9008-4d0e-8b8a-e89442bfaf22" providerId="ADAL" clId="{228BA506-9D65-47C2-837F-FA594A3264FE}" dt="2020-08-27T12:24:47.027" v="12" actId="478"/>
            <ac:spMkLst>
              <pc:docMk/>
              <pc:sldMasterMk cId="3614354845" sldId="2147484712"/>
              <pc:sldLayoutMk cId="3594163602" sldId="2147484719"/>
              <ac:spMk id="4" creationId="{E803BD4B-AE46-4AA9-B672-8C02ED21568C}"/>
            </ac:spMkLst>
          </pc:spChg>
          <pc:spChg chg="mod">
            <ac:chgData name="Moirangthem Suresh Singh [Chillibreeze]" userId="f06758bc-9008-4d0e-8b8a-e89442bfaf22" providerId="ADAL" clId="{228BA506-9D65-47C2-837F-FA594A3264FE}" dt="2020-08-27T13:08:21.191" v="106" actId="404"/>
            <ac:spMkLst>
              <pc:docMk/>
              <pc:sldMasterMk cId="3614354845" sldId="2147484712"/>
              <pc:sldLayoutMk cId="3594163602" sldId="2147484719"/>
              <ac:spMk id="8" creationId="{1D09A9D1-6212-8B49-96D7-B3E9D17D4BAB}"/>
            </ac:spMkLst>
          </pc:spChg>
          <pc:picChg chg="add del mod modCrop">
            <ac:chgData name="Moirangthem Suresh Singh [Chillibreeze]" userId="f06758bc-9008-4d0e-8b8a-e89442bfaf22" providerId="ADAL" clId="{228BA506-9D65-47C2-837F-FA594A3264FE}" dt="2020-08-27T12:24:47.027" v="12" actId="478"/>
            <ac:picMkLst>
              <pc:docMk/>
              <pc:sldMasterMk cId="3614354845" sldId="2147484712"/>
              <pc:sldLayoutMk cId="3594163602" sldId="2147484719"/>
              <ac:picMk id="3" creationId="{14C13AD0-231F-45C8-940E-54C3364D54AA}"/>
            </ac:picMkLst>
          </pc:picChg>
        </pc:sldLayoutChg>
        <pc:sldLayoutChg chg="modSp mod">
          <pc:chgData name="Moirangthem Suresh Singh [Chillibreeze]" userId="f06758bc-9008-4d0e-8b8a-e89442bfaf22" providerId="ADAL" clId="{228BA506-9D65-47C2-837F-FA594A3264FE}" dt="2020-08-27T12:25:15.807" v="16" actId="962"/>
          <pc:sldLayoutMkLst>
            <pc:docMk/>
            <pc:sldMasterMk cId="3614354845" sldId="2147484712"/>
            <pc:sldLayoutMk cId="1163165652" sldId="2147484720"/>
          </pc:sldLayoutMkLst>
          <pc:picChg chg="mod">
            <ac:chgData name="Moirangthem Suresh Singh [Chillibreeze]" userId="f06758bc-9008-4d0e-8b8a-e89442bfaf22" providerId="ADAL" clId="{228BA506-9D65-47C2-837F-FA594A3264FE}" dt="2020-08-27T12:25:15.807" v="16" actId="962"/>
            <ac:picMkLst>
              <pc:docMk/>
              <pc:sldMasterMk cId="3614354845" sldId="2147484712"/>
              <pc:sldLayoutMk cId="1163165652" sldId="2147484720"/>
              <ac:picMk id="3" creationId="{2E62B0F4-9059-402D-99C1-BDA270EE7300}"/>
            </ac:picMkLst>
          </pc:picChg>
        </pc:sldLayoutChg>
        <pc:sldLayoutChg chg="modSp">
          <pc:chgData name="Moirangthem Suresh Singh [Chillibreeze]" userId="f06758bc-9008-4d0e-8b8a-e89442bfaf22" providerId="ADAL" clId="{228BA506-9D65-47C2-837F-FA594A3264FE}" dt="2020-08-27T12:44:01.242" v="30" actId="207"/>
          <pc:sldLayoutMkLst>
            <pc:docMk/>
            <pc:sldMasterMk cId="3614354845" sldId="2147484712"/>
            <pc:sldLayoutMk cId="3987062029" sldId="2147484750"/>
          </pc:sldLayoutMkLst>
          <pc:spChg chg="mod">
            <ac:chgData name="Moirangthem Suresh Singh [Chillibreeze]" userId="f06758bc-9008-4d0e-8b8a-e89442bfaf22" providerId="ADAL" clId="{228BA506-9D65-47C2-837F-FA594A3264FE}" dt="2020-08-27T12:44:01.242" v="30" actId="207"/>
            <ac:spMkLst>
              <pc:docMk/>
              <pc:sldMasterMk cId="3614354845" sldId="2147484712"/>
              <pc:sldLayoutMk cId="3987062029" sldId="2147484750"/>
              <ac:spMk id="4" creationId="{679BB11B-CD9D-4B8D-B054-AE4D87B29C75}"/>
            </ac:spMkLst>
          </pc:spChg>
        </pc:sldLayoutChg>
      </pc:sldMasterChg>
    </pc:docChg>
  </pc:docChgLst>
  <pc:docChgLst>
    <pc:chgData name="Mili Diengdoh" userId="4e667e83-9d62-4727-9cfb-ee24b16ffb56" providerId="ADAL" clId="{AD2E946C-6D7B-40D8-A962-0DDBB858EF19}"/>
    <pc:docChg chg="undo custSel mod addSld delSld modSld modMainMaster">
      <pc:chgData name="Mili Diengdoh" userId="4e667e83-9d62-4727-9cfb-ee24b16ffb56" providerId="ADAL" clId="{AD2E946C-6D7B-40D8-A962-0DDBB858EF19}" dt="2020-08-27T03:43:01.240" v="2281" actId="22"/>
      <pc:docMkLst>
        <pc:docMk/>
      </pc:docMkLst>
      <pc:sldChg chg="addSp delSp modSp mod">
        <pc:chgData name="Mili Diengdoh" userId="4e667e83-9d62-4727-9cfb-ee24b16ffb56" providerId="ADAL" clId="{AD2E946C-6D7B-40D8-A962-0DDBB858EF19}" dt="2020-08-26T07:34:38.245" v="1847" actId="242"/>
        <pc:sldMkLst>
          <pc:docMk/>
          <pc:sldMk cId="0" sldId="258"/>
        </pc:sldMkLst>
        <pc:spChg chg="add mod">
          <ac:chgData name="Mili Diengdoh" userId="4e667e83-9d62-4727-9cfb-ee24b16ffb56" providerId="ADAL" clId="{AD2E946C-6D7B-40D8-A962-0DDBB858EF19}" dt="2020-08-26T07:34:38.245" v="1847" actId="242"/>
          <ac:spMkLst>
            <pc:docMk/>
            <pc:sldMk cId="0" sldId="258"/>
            <ac:spMk id="2" creationId="{E39AC2BF-3DE8-4280-9ACD-1A7D0D9AA02F}"/>
          </ac:spMkLst>
        </pc:spChg>
        <pc:spChg chg="del mod">
          <ac:chgData name="Mili Diengdoh" userId="4e667e83-9d62-4727-9cfb-ee24b16ffb56" providerId="ADAL" clId="{AD2E946C-6D7B-40D8-A962-0DDBB858EF19}" dt="2020-08-26T06:20:45.906" v="34"/>
          <ac:spMkLst>
            <pc:docMk/>
            <pc:sldMk cId="0" sldId="258"/>
            <ac:spMk id="3" creationId="{00000000-0000-0000-0000-000000000000}"/>
          </ac:spMkLst>
        </pc:spChg>
        <pc:spChg chg="add del mod">
          <ac:chgData name="Mili Diengdoh" userId="4e667e83-9d62-4727-9cfb-ee24b16ffb56" providerId="ADAL" clId="{AD2E946C-6D7B-40D8-A962-0DDBB858EF19}" dt="2020-08-26T06:20:49.533" v="36" actId="478"/>
          <ac:spMkLst>
            <pc:docMk/>
            <pc:sldMk cId="0" sldId="258"/>
            <ac:spMk id="4" creationId="{73585053-2454-4239-8874-7284602F76C5}"/>
          </ac:spMkLst>
        </pc:spChg>
      </pc:sldChg>
      <pc:sldChg chg="addSp delSp modSp mod modClrScheme chgLayout">
        <pc:chgData name="Mili Diengdoh" userId="4e667e83-9d62-4727-9cfb-ee24b16ffb56" providerId="ADAL" clId="{AD2E946C-6D7B-40D8-A962-0DDBB858EF19}" dt="2020-08-26T07:37:16.136" v="1899" actId="18131"/>
        <pc:sldMkLst>
          <pc:docMk/>
          <pc:sldMk cId="0" sldId="264"/>
        </pc:sldMkLst>
        <pc:spChg chg="mod ord">
          <ac:chgData name="Mili Diengdoh" userId="4e667e83-9d62-4727-9cfb-ee24b16ffb56" providerId="ADAL" clId="{AD2E946C-6D7B-40D8-A962-0DDBB858EF19}" dt="2020-08-26T07:37:10.576" v="1898" actId="700"/>
          <ac:spMkLst>
            <pc:docMk/>
            <pc:sldMk cId="0" sldId="264"/>
            <ac:spMk id="2" creationId="{00000000-0000-0000-0000-000000000000}"/>
          </ac:spMkLst>
        </pc:spChg>
        <pc:spChg chg="add del mod ord">
          <ac:chgData name="Mili Diengdoh" userId="4e667e83-9d62-4727-9cfb-ee24b16ffb56" providerId="ADAL" clId="{AD2E946C-6D7B-40D8-A962-0DDBB858EF19}" dt="2020-08-26T07:35:01.723" v="1850"/>
          <ac:spMkLst>
            <pc:docMk/>
            <pc:sldMk cId="0" sldId="264"/>
            <ac:spMk id="3" creationId="{FE348E58-8D02-47D2-A1C9-A910EBB952B1}"/>
          </ac:spMkLst>
        </pc:spChg>
        <pc:spChg chg="add del mod">
          <ac:chgData name="Mili Diengdoh" userId="4e667e83-9d62-4727-9cfb-ee24b16ffb56" providerId="ADAL" clId="{AD2E946C-6D7B-40D8-A962-0DDBB858EF19}" dt="2020-08-26T07:35:01.723" v="1850"/>
          <ac:spMkLst>
            <pc:docMk/>
            <pc:sldMk cId="0" sldId="264"/>
            <ac:spMk id="4" creationId="{C2DC3CF1-F2E8-4C0C-9661-DCF048E775A1}"/>
          </ac:spMkLst>
        </pc:spChg>
        <pc:spChg chg="add del mod">
          <ac:chgData name="Mili Diengdoh" userId="4e667e83-9d62-4727-9cfb-ee24b16ffb56" providerId="ADAL" clId="{AD2E946C-6D7B-40D8-A962-0DDBB858EF19}" dt="2020-08-26T07:35:08.619" v="1851" actId="931"/>
          <ac:spMkLst>
            <pc:docMk/>
            <pc:sldMk cId="0" sldId="264"/>
            <ac:spMk id="5" creationId="{921678DA-1355-4419-A327-1BBFC147AFB6}"/>
          </ac:spMkLst>
        </pc:spChg>
        <pc:spChg chg="add del mod">
          <ac:chgData name="Mili Diengdoh" userId="4e667e83-9d62-4727-9cfb-ee24b16ffb56" providerId="ADAL" clId="{AD2E946C-6D7B-40D8-A962-0DDBB858EF19}" dt="2020-08-26T07:36:39.603" v="1853" actId="931"/>
          <ac:spMkLst>
            <pc:docMk/>
            <pc:sldMk cId="0" sldId="264"/>
            <ac:spMk id="9" creationId="{D845F4BC-3F5F-48CB-8853-6E530B1205E9}"/>
          </ac:spMkLst>
        </pc:spChg>
        <pc:picChg chg="add del mod">
          <ac:chgData name="Mili Diengdoh" userId="4e667e83-9d62-4727-9cfb-ee24b16ffb56" providerId="ADAL" clId="{AD2E946C-6D7B-40D8-A962-0DDBB858EF19}" dt="2020-08-26T07:36:34.703" v="1852" actId="478"/>
          <ac:picMkLst>
            <pc:docMk/>
            <pc:sldMk cId="0" sldId="264"/>
            <ac:picMk id="7" creationId="{7D010B2E-F229-46B7-B0F2-B6CFAC4C17E5}"/>
          </ac:picMkLst>
        </pc:picChg>
        <pc:picChg chg="add mod ord modCrop">
          <ac:chgData name="Mili Diengdoh" userId="4e667e83-9d62-4727-9cfb-ee24b16ffb56" providerId="ADAL" clId="{AD2E946C-6D7B-40D8-A962-0DDBB858EF19}" dt="2020-08-26T07:37:16.136" v="1899" actId="18131"/>
          <ac:picMkLst>
            <pc:docMk/>
            <pc:sldMk cId="0" sldId="264"/>
            <ac:picMk id="11" creationId="{6E839A92-52CC-4FAC-BA36-83B46E9FC4B1}"/>
          </ac:picMkLst>
        </pc:picChg>
      </pc:sldChg>
      <pc:sldChg chg="addSp delSp modSp mod modClrScheme chgLayout">
        <pc:chgData name="Mili Diengdoh" userId="4e667e83-9d62-4727-9cfb-ee24b16ffb56" providerId="ADAL" clId="{AD2E946C-6D7B-40D8-A962-0DDBB858EF19}" dt="2020-08-26T06:24:00.339" v="60" actId="478"/>
        <pc:sldMkLst>
          <pc:docMk/>
          <pc:sldMk cId="0" sldId="270"/>
        </pc:sldMkLst>
        <pc:spChg chg="mod ord">
          <ac:chgData name="Mili Diengdoh" userId="4e667e83-9d62-4727-9cfb-ee24b16ffb56" providerId="ADAL" clId="{AD2E946C-6D7B-40D8-A962-0DDBB858EF19}" dt="2020-08-26T06:22:46.396" v="46"/>
          <ac:spMkLst>
            <pc:docMk/>
            <pc:sldMk cId="0" sldId="270"/>
            <ac:spMk id="2" creationId="{00000000-0000-0000-0000-000000000000}"/>
          </ac:spMkLst>
        </pc:spChg>
        <pc:spChg chg="add del mod ord">
          <ac:chgData name="Mili Diengdoh" userId="4e667e83-9d62-4727-9cfb-ee24b16ffb56" providerId="ADAL" clId="{AD2E946C-6D7B-40D8-A962-0DDBB858EF19}" dt="2020-08-26T06:22:46.396" v="46"/>
          <ac:spMkLst>
            <pc:docMk/>
            <pc:sldMk cId="0" sldId="270"/>
            <ac:spMk id="3" creationId="{6A0532B9-F53D-4F62-9727-51FF0BB5C001}"/>
          </ac:spMkLst>
        </pc:spChg>
        <pc:spChg chg="add mod ord">
          <ac:chgData name="Mili Diengdoh" userId="4e667e83-9d62-4727-9cfb-ee24b16ffb56" providerId="ADAL" clId="{AD2E946C-6D7B-40D8-A962-0DDBB858EF19}" dt="2020-08-26T06:22:47.809" v="47" actId="403"/>
          <ac:spMkLst>
            <pc:docMk/>
            <pc:sldMk cId="0" sldId="270"/>
            <ac:spMk id="5" creationId="{65F3674C-E684-46E3-A344-1CDD9732F733}"/>
          </ac:spMkLst>
        </pc:spChg>
        <pc:spChg chg="add del mod">
          <ac:chgData name="Mili Diengdoh" userId="4e667e83-9d62-4727-9cfb-ee24b16ffb56" providerId="ADAL" clId="{AD2E946C-6D7B-40D8-A962-0DDBB858EF19}" dt="2020-08-26T06:22:46.396" v="46"/>
          <ac:spMkLst>
            <pc:docMk/>
            <pc:sldMk cId="0" sldId="270"/>
            <ac:spMk id="6" creationId="{F7F956B1-A489-4BDF-8601-D22430DE2B17}"/>
          </ac:spMkLst>
        </pc:spChg>
        <pc:spChg chg="add del mod">
          <ac:chgData name="Mili Diengdoh" userId="4e667e83-9d62-4727-9cfb-ee24b16ffb56" providerId="ADAL" clId="{AD2E946C-6D7B-40D8-A962-0DDBB858EF19}" dt="2020-08-26T06:22:46.396" v="46"/>
          <ac:spMkLst>
            <pc:docMk/>
            <pc:sldMk cId="0" sldId="270"/>
            <ac:spMk id="7" creationId="{80B2DF86-466E-4242-A6C3-70CE56D2170B}"/>
          </ac:spMkLst>
        </pc:spChg>
        <pc:spChg chg="del mod">
          <ac:chgData name="Mili Diengdoh" userId="4e667e83-9d62-4727-9cfb-ee24b16ffb56" providerId="ADAL" clId="{AD2E946C-6D7B-40D8-A962-0DDBB858EF19}" dt="2020-08-26T06:22:42.773" v="43" actId="478"/>
          <ac:spMkLst>
            <pc:docMk/>
            <pc:sldMk cId="0" sldId="270"/>
            <ac:spMk id="8" creationId="{878D3A20-0214-4E78-9416-C0885284BA14}"/>
          </ac:spMkLst>
        </pc:spChg>
        <pc:spChg chg="del">
          <ac:chgData name="Mili Diengdoh" userId="4e667e83-9d62-4727-9cfb-ee24b16ffb56" providerId="ADAL" clId="{AD2E946C-6D7B-40D8-A962-0DDBB858EF19}" dt="2020-08-26T06:22:57.442" v="48" actId="478"/>
          <ac:spMkLst>
            <pc:docMk/>
            <pc:sldMk cId="0" sldId="270"/>
            <ac:spMk id="9" creationId="{2F37EEF2-5EC9-4D1C-9D97-D53EDF47E6CA}"/>
          </ac:spMkLst>
        </pc:spChg>
        <pc:spChg chg="add del mod">
          <ac:chgData name="Mili Diengdoh" userId="4e667e83-9d62-4727-9cfb-ee24b16ffb56" providerId="ADAL" clId="{AD2E946C-6D7B-40D8-A962-0DDBB858EF19}" dt="2020-08-26T06:23:46.222" v="53" actId="931"/>
          <ac:spMkLst>
            <pc:docMk/>
            <pc:sldMk cId="0" sldId="270"/>
            <ac:spMk id="10" creationId="{AE014AE3-5452-49BA-B983-ED1F49BF5D2B}"/>
          </ac:spMkLst>
        </pc:spChg>
        <pc:picChg chg="del mod modCrop">
          <ac:chgData name="Mili Diengdoh" userId="4e667e83-9d62-4727-9cfb-ee24b16ffb56" providerId="ADAL" clId="{AD2E946C-6D7B-40D8-A962-0DDBB858EF19}" dt="2020-08-26T06:24:00.339" v="60" actId="478"/>
          <ac:picMkLst>
            <pc:docMk/>
            <pc:sldMk cId="0" sldId="270"/>
            <ac:picMk id="4" creationId="{00000000-0000-0000-0000-000000000000}"/>
          </ac:picMkLst>
        </pc:picChg>
        <pc:picChg chg="add mod modCrop">
          <ac:chgData name="Mili Diengdoh" userId="4e667e83-9d62-4727-9cfb-ee24b16ffb56" providerId="ADAL" clId="{AD2E946C-6D7B-40D8-A962-0DDBB858EF19}" dt="2020-08-26T06:23:58.740" v="59" actId="962"/>
          <ac:picMkLst>
            <pc:docMk/>
            <pc:sldMk cId="0" sldId="270"/>
            <ac:picMk id="12" creationId="{086AFF09-4233-4F91-AA5C-3A3F66AC7977}"/>
          </ac:picMkLst>
        </pc:picChg>
      </pc:sldChg>
      <pc:sldChg chg="addSp delSp modSp del mod modClrScheme chgLayout">
        <pc:chgData name="Mili Diengdoh" userId="4e667e83-9d62-4727-9cfb-ee24b16ffb56" providerId="ADAL" clId="{AD2E946C-6D7B-40D8-A962-0DDBB858EF19}" dt="2020-08-26T06:27:31.514" v="102" actId="47"/>
        <pc:sldMkLst>
          <pc:docMk/>
          <pc:sldMk cId="0" sldId="272"/>
        </pc:sldMkLst>
        <pc:spChg chg="mod ord">
          <ac:chgData name="Mili Diengdoh" userId="4e667e83-9d62-4727-9cfb-ee24b16ffb56" providerId="ADAL" clId="{AD2E946C-6D7B-40D8-A962-0DDBB858EF19}" dt="2020-08-26T06:26:16.864" v="76" actId="700"/>
          <ac:spMkLst>
            <pc:docMk/>
            <pc:sldMk cId="0" sldId="272"/>
            <ac:spMk id="2" creationId="{00000000-0000-0000-0000-000000000000}"/>
          </ac:spMkLst>
        </pc:spChg>
        <pc:spChg chg="add del mod ord">
          <ac:chgData name="Mili Diengdoh" userId="4e667e83-9d62-4727-9cfb-ee24b16ffb56" providerId="ADAL" clId="{AD2E946C-6D7B-40D8-A962-0DDBB858EF19}" dt="2020-08-26T06:26:16.864" v="76" actId="700"/>
          <ac:spMkLst>
            <pc:docMk/>
            <pc:sldMk cId="0" sldId="272"/>
            <ac:spMk id="3" creationId="{54EAD880-B528-436B-BB1F-AFBEE16C8519}"/>
          </ac:spMkLst>
        </pc:spChg>
        <pc:spChg chg="add del mod ord">
          <ac:chgData name="Mili Diengdoh" userId="4e667e83-9d62-4727-9cfb-ee24b16ffb56" providerId="ADAL" clId="{AD2E946C-6D7B-40D8-A962-0DDBB858EF19}" dt="2020-08-26T06:26:16.864" v="76" actId="700"/>
          <ac:spMkLst>
            <pc:docMk/>
            <pc:sldMk cId="0" sldId="272"/>
            <ac:spMk id="4" creationId="{B9B755A6-7F15-4666-B12A-3A1A331CDC8E}"/>
          </ac:spMkLst>
        </pc:spChg>
        <pc:spChg chg="add del mod ord">
          <ac:chgData name="Mili Diengdoh" userId="4e667e83-9d62-4727-9cfb-ee24b16ffb56" providerId="ADAL" clId="{AD2E946C-6D7B-40D8-A962-0DDBB858EF19}" dt="2020-08-26T06:26:16.864" v="76" actId="700"/>
          <ac:spMkLst>
            <pc:docMk/>
            <pc:sldMk cId="0" sldId="272"/>
            <ac:spMk id="5" creationId="{DDF3A635-E84E-4DAF-8685-625F2F35AEC6}"/>
          </ac:spMkLst>
        </pc:spChg>
        <pc:spChg chg="add del mod ord">
          <ac:chgData name="Mili Diengdoh" userId="4e667e83-9d62-4727-9cfb-ee24b16ffb56" providerId="ADAL" clId="{AD2E946C-6D7B-40D8-A962-0DDBB858EF19}" dt="2020-08-26T06:26:16.864" v="76" actId="700"/>
          <ac:spMkLst>
            <pc:docMk/>
            <pc:sldMk cId="0" sldId="272"/>
            <ac:spMk id="6" creationId="{5F529225-866B-459A-8C83-E39F2311CA46}"/>
          </ac:spMkLst>
        </pc:spChg>
        <pc:spChg chg="add del mod ord">
          <ac:chgData name="Mili Diengdoh" userId="4e667e83-9d62-4727-9cfb-ee24b16ffb56" providerId="ADAL" clId="{AD2E946C-6D7B-40D8-A962-0DDBB858EF19}" dt="2020-08-26T06:26:16.864" v="76" actId="700"/>
          <ac:spMkLst>
            <pc:docMk/>
            <pc:sldMk cId="0" sldId="272"/>
            <ac:spMk id="11" creationId="{5F613101-5FB0-4676-A57D-3A0DD9127145}"/>
          </ac:spMkLst>
        </pc:spChg>
        <pc:spChg chg="add del mod ord">
          <ac:chgData name="Mili Diengdoh" userId="4e667e83-9d62-4727-9cfb-ee24b16ffb56" providerId="ADAL" clId="{AD2E946C-6D7B-40D8-A962-0DDBB858EF19}" dt="2020-08-26T06:26:16.864" v="76" actId="700"/>
          <ac:spMkLst>
            <pc:docMk/>
            <pc:sldMk cId="0" sldId="272"/>
            <ac:spMk id="12" creationId="{6A94C1E3-E062-4F97-9F48-3BDE46CD722C}"/>
          </ac:spMkLst>
        </pc:spChg>
        <pc:spChg chg="add del mod ord">
          <ac:chgData name="Mili Diengdoh" userId="4e667e83-9d62-4727-9cfb-ee24b16ffb56" providerId="ADAL" clId="{AD2E946C-6D7B-40D8-A962-0DDBB858EF19}" dt="2020-08-26T06:26:16.864" v="76" actId="700"/>
          <ac:spMkLst>
            <pc:docMk/>
            <pc:sldMk cId="0" sldId="272"/>
            <ac:spMk id="14" creationId="{C8937307-7632-4DA3-86FC-17E236857111}"/>
          </ac:spMkLst>
        </pc:spChg>
      </pc:sldChg>
      <pc:sldChg chg="addSp delSp modSp mod modClrScheme chgLayout">
        <pc:chgData name="Mili Diengdoh" userId="4e667e83-9d62-4727-9cfb-ee24b16ffb56" providerId="ADAL" clId="{AD2E946C-6D7B-40D8-A962-0DDBB858EF19}" dt="2020-08-26T08:08:12.418" v="2075"/>
        <pc:sldMkLst>
          <pc:docMk/>
          <pc:sldMk cId="0" sldId="274"/>
        </pc:sldMkLst>
        <pc:spChg chg="del mod ord">
          <ac:chgData name="Mili Diengdoh" userId="4e667e83-9d62-4727-9cfb-ee24b16ffb56" providerId="ADAL" clId="{AD2E946C-6D7B-40D8-A962-0DDBB858EF19}" dt="2020-08-26T06:39:51.668" v="283"/>
          <ac:spMkLst>
            <pc:docMk/>
            <pc:sldMk cId="0" sldId="274"/>
            <ac:spMk id="2" creationId="{00000000-0000-0000-0000-000000000000}"/>
          </ac:spMkLst>
        </pc:spChg>
        <pc:spChg chg="add mod ord">
          <ac:chgData name="Mili Diengdoh" userId="4e667e83-9d62-4727-9cfb-ee24b16ffb56" providerId="ADAL" clId="{AD2E946C-6D7B-40D8-A962-0DDBB858EF19}" dt="2020-08-26T06:40:29.928" v="295" actId="2711"/>
          <ac:spMkLst>
            <pc:docMk/>
            <pc:sldMk cId="0" sldId="274"/>
            <ac:spMk id="3" creationId="{927989F5-D0FF-43B5-B52A-4A9A079ED2E8}"/>
          </ac:spMkLst>
        </pc:spChg>
        <pc:spChg chg="add mod ord">
          <ac:chgData name="Mili Diengdoh" userId="4e667e83-9d62-4727-9cfb-ee24b16ffb56" providerId="ADAL" clId="{AD2E946C-6D7B-40D8-A962-0DDBB858EF19}" dt="2020-08-26T06:40:29.928" v="295" actId="2711"/>
          <ac:spMkLst>
            <pc:docMk/>
            <pc:sldMk cId="0" sldId="274"/>
            <ac:spMk id="4" creationId="{A3ADC55C-7381-4811-B0B1-446A27CC789C}"/>
          </ac:spMkLst>
        </pc:spChg>
        <pc:spChg chg="add mod ord">
          <ac:chgData name="Mili Diengdoh" userId="4e667e83-9d62-4727-9cfb-ee24b16ffb56" providerId="ADAL" clId="{AD2E946C-6D7B-40D8-A962-0DDBB858EF19}" dt="2020-08-26T06:40:29.928" v="295" actId="2711"/>
          <ac:spMkLst>
            <pc:docMk/>
            <pc:sldMk cId="0" sldId="274"/>
            <ac:spMk id="5" creationId="{F6447B61-B07C-45B3-95B0-388EE554343C}"/>
          </ac:spMkLst>
        </pc:spChg>
        <pc:spChg chg="add del mod">
          <ac:chgData name="Mili Diengdoh" userId="4e667e83-9d62-4727-9cfb-ee24b16ffb56" providerId="ADAL" clId="{AD2E946C-6D7B-40D8-A962-0DDBB858EF19}" dt="2020-08-26T06:39:48.260" v="281"/>
          <ac:spMkLst>
            <pc:docMk/>
            <pc:sldMk cId="0" sldId="274"/>
            <ac:spMk id="6" creationId="{7FA7249C-ED2B-48CF-847C-31411FB6EDC6}"/>
          </ac:spMkLst>
        </pc:spChg>
        <pc:spChg chg="add del mod">
          <ac:chgData name="Mili Diengdoh" userId="4e667e83-9d62-4727-9cfb-ee24b16ffb56" providerId="ADAL" clId="{AD2E946C-6D7B-40D8-A962-0DDBB858EF19}" dt="2020-08-26T06:39:48.260" v="281"/>
          <ac:spMkLst>
            <pc:docMk/>
            <pc:sldMk cId="0" sldId="274"/>
            <ac:spMk id="7" creationId="{6A0BF838-93B6-40EF-8A04-CD3F9BDD9B15}"/>
          </ac:spMkLst>
        </pc:spChg>
        <pc:spChg chg="add del mod">
          <ac:chgData name="Mili Diengdoh" userId="4e667e83-9d62-4727-9cfb-ee24b16ffb56" providerId="ADAL" clId="{AD2E946C-6D7B-40D8-A962-0DDBB858EF19}" dt="2020-08-26T06:39:48.260" v="281"/>
          <ac:spMkLst>
            <pc:docMk/>
            <pc:sldMk cId="0" sldId="274"/>
            <ac:spMk id="8" creationId="{FC7AFE1A-78B5-4531-AD19-94BA6F9BF8C7}"/>
          </ac:spMkLst>
        </pc:spChg>
        <pc:spChg chg="add del mod">
          <ac:chgData name="Mili Diengdoh" userId="4e667e83-9d62-4727-9cfb-ee24b16ffb56" providerId="ADAL" clId="{AD2E946C-6D7B-40D8-A962-0DDBB858EF19}" dt="2020-08-26T06:39:48.260" v="281"/>
          <ac:spMkLst>
            <pc:docMk/>
            <pc:sldMk cId="0" sldId="274"/>
            <ac:spMk id="9" creationId="{AFC5F0EF-AF30-4FCF-B452-817ABF33CD5F}"/>
          </ac:spMkLst>
        </pc:spChg>
        <pc:spChg chg="add del mod">
          <ac:chgData name="Mili Diengdoh" userId="4e667e83-9d62-4727-9cfb-ee24b16ffb56" providerId="ADAL" clId="{AD2E946C-6D7B-40D8-A962-0DDBB858EF19}" dt="2020-08-26T06:39:51.668" v="283"/>
          <ac:spMkLst>
            <pc:docMk/>
            <pc:sldMk cId="0" sldId="274"/>
            <ac:spMk id="10" creationId="{BF9CA755-FF79-4CA6-B459-645E06F96FB0}"/>
          </ac:spMkLst>
        </pc:spChg>
        <pc:spChg chg="add del mod">
          <ac:chgData name="Mili Diengdoh" userId="4e667e83-9d62-4727-9cfb-ee24b16ffb56" providerId="ADAL" clId="{AD2E946C-6D7B-40D8-A962-0DDBB858EF19}" dt="2020-08-26T06:39:51.668" v="283"/>
          <ac:spMkLst>
            <pc:docMk/>
            <pc:sldMk cId="0" sldId="274"/>
            <ac:spMk id="11" creationId="{978C95E1-535E-40AF-89D4-E04CEBD00F27}"/>
          </ac:spMkLst>
        </pc:spChg>
        <pc:spChg chg="del mod">
          <ac:chgData name="Mili Diengdoh" userId="4e667e83-9d62-4727-9cfb-ee24b16ffb56" providerId="ADAL" clId="{AD2E946C-6D7B-40D8-A962-0DDBB858EF19}" dt="2020-08-26T06:39:47.216" v="280" actId="478"/>
          <ac:spMkLst>
            <pc:docMk/>
            <pc:sldMk cId="0" sldId="274"/>
            <ac:spMk id="12" creationId="{2518622B-214A-462B-AA16-A93F2D8DD1A2}"/>
          </ac:spMkLst>
        </pc:spChg>
        <pc:spChg chg="del mod">
          <ac:chgData name="Mili Diengdoh" userId="4e667e83-9d62-4727-9cfb-ee24b16ffb56" providerId="ADAL" clId="{AD2E946C-6D7B-40D8-A962-0DDBB858EF19}" dt="2020-08-26T06:39:47.216" v="280" actId="478"/>
          <ac:spMkLst>
            <pc:docMk/>
            <pc:sldMk cId="0" sldId="274"/>
            <ac:spMk id="13" creationId="{F1874EFA-EBD9-48A1-A234-4D0417F7CF31}"/>
          </ac:spMkLst>
        </pc:spChg>
        <pc:spChg chg="del mod">
          <ac:chgData name="Mili Diengdoh" userId="4e667e83-9d62-4727-9cfb-ee24b16ffb56" providerId="ADAL" clId="{AD2E946C-6D7B-40D8-A962-0DDBB858EF19}" dt="2020-08-26T06:39:47.216" v="280" actId="478"/>
          <ac:spMkLst>
            <pc:docMk/>
            <pc:sldMk cId="0" sldId="274"/>
            <ac:spMk id="14" creationId="{1C380244-FB9E-4A30-A2BF-ADF177C7BE76}"/>
          </ac:spMkLst>
        </pc:spChg>
        <pc:spChg chg="add del mod">
          <ac:chgData name="Mili Diengdoh" userId="4e667e83-9d62-4727-9cfb-ee24b16ffb56" providerId="ADAL" clId="{AD2E946C-6D7B-40D8-A962-0DDBB858EF19}" dt="2020-08-26T06:39:51.668" v="283"/>
          <ac:spMkLst>
            <pc:docMk/>
            <pc:sldMk cId="0" sldId="274"/>
            <ac:spMk id="15" creationId="{EB776CD7-1EA1-4075-A93C-D84956A98509}"/>
          </ac:spMkLst>
        </pc:spChg>
        <pc:spChg chg="add mod">
          <ac:chgData name="Mili Diengdoh" userId="4e667e83-9d62-4727-9cfb-ee24b16ffb56" providerId="ADAL" clId="{AD2E946C-6D7B-40D8-A962-0DDBB858EF19}" dt="2020-08-26T08:08:12.418" v="2075"/>
          <ac:spMkLst>
            <pc:docMk/>
            <pc:sldMk cId="0" sldId="274"/>
            <ac:spMk id="16" creationId="{50285B5E-1F0C-48C1-8C50-625C546C35EF}"/>
          </ac:spMkLst>
        </pc:spChg>
        <pc:spChg chg="add del mod">
          <ac:chgData name="Mili Diengdoh" userId="4e667e83-9d62-4727-9cfb-ee24b16ffb56" providerId="ADAL" clId="{AD2E946C-6D7B-40D8-A962-0DDBB858EF19}" dt="2020-08-26T06:40:13.388" v="290"/>
          <ac:spMkLst>
            <pc:docMk/>
            <pc:sldMk cId="0" sldId="274"/>
            <ac:spMk id="17" creationId="{258970DA-B03F-4B12-BCF1-A39CAB0CB7BA}"/>
          </ac:spMkLst>
        </pc:spChg>
        <pc:spChg chg="add del mod">
          <ac:chgData name="Mili Diengdoh" userId="4e667e83-9d62-4727-9cfb-ee24b16ffb56" providerId="ADAL" clId="{AD2E946C-6D7B-40D8-A962-0DDBB858EF19}" dt="2020-08-26T06:40:13.388" v="290"/>
          <ac:spMkLst>
            <pc:docMk/>
            <pc:sldMk cId="0" sldId="274"/>
            <ac:spMk id="18" creationId="{2F566F81-ACFC-4092-9930-29FC558D984D}"/>
          </ac:spMkLst>
        </pc:spChg>
        <pc:spChg chg="add del mod">
          <ac:chgData name="Mili Diengdoh" userId="4e667e83-9d62-4727-9cfb-ee24b16ffb56" providerId="ADAL" clId="{AD2E946C-6D7B-40D8-A962-0DDBB858EF19}" dt="2020-08-26T06:40:13.388" v="290"/>
          <ac:spMkLst>
            <pc:docMk/>
            <pc:sldMk cId="0" sldId="274"/>
            <ac:spMk id="19" creationId="{7C501D32-8909-4443-AF56-9400959FDFF6}"/>
          </ac:spMkLst>
        </pc:spChg>
        <pc:spChg chg="add del mod">
          <ac:chgData name="Mili Diengdoh" userId="4e667e83-9d62-4727-9cfb-ee24b16ffb56" providerId="ADAL" clId="{AD2E946C-6D7B-40D8-A962-0DDBB858EF19}" dt="2020-08-26T06:40:13.388" v="290"/>
          <ac:spMkLst>
            <pc:docMk/>
            <pc:sldMk cId="0" sldId="274"/>
            <ac:spMk id="20" creationId="{928D49AE-1BFC-46A0-8209-0200042344DC}"/>
          </ac:spMkLst>
        </pc:spChg>
      </pc:sldChg>
      <pc:sldChg chg="addSp delSp modSp del">
        <pc:chgData name="Mili Diengdoh" userId="4e667e83-9d62-4727-9cfb-ee24b16ffb56" providerId="ADAL" clId="{AD2E946C-6D7B-40D8-A962-0DDBB858EF19}" dt="2020-08-26T07:12:54.988" v="768" actId="47"/>
        <pc:sldMkLst>
          <pc:docMk/>
          <pc:sldMk cId="0" sldId="286"/>
        </pc:sldMkLst>
        <pc:spChg chg="mod">
          <ac:chgData name="Mili Diengdoh" userId="4e667e83-9d62-4727-9cfb-ee24b16ffb56" providerId="ADAL" clId="{AD2E946C-6D7B-40D8-A962-0DDBB858EF19}" dt="2020-08-26T06:44:21.619" v="370"/>
          <ac:spMkLst>
            <pc:docMk/>
            <pc:sldMk cId="0" sldId="286"/>
            <ac:spMk id="2" creationId="{00000000-0000-0000-0000-000000000000}"/>
          </ac:spMkLst>
        </pc:spChg>
        <pc:spChg chg="add del mod">
          <ac:chgData name="Mili Diengdoh" userId="4e667e83-9d62-4727-9cfb-ee24b16ffb56" providerId="ADAL" clId="{AD2E946C-6D7B-40D8-A962-0DDBB858EF19}" dt="2020-08-26T06:44:21.619" v="370"/>
          <ac:spMkLst>
            <pc:docMk/>
            <pc:sldMk cId="0" sldId="286"/>
            <ac:spMk id="3" creationId="{8501711A-8A71-4AC3-B97E-733D80A8AB45}"/>
          </ac:spMkLst>
        </pc:spChg>
      </pc:sldChg>
      <pc:sldChg chg="addSp delSp modSp mod modClrScheme chgLayout">
        <pc:chgData name="Mili Diengdoh" userId="4e667e83-9d62-4727-9cfb-ee24b16ffb56" providerId="ADAL" clId="{AD2E946C-6D7B-40D8-A962-0DDBB858EF19}" dt="2020-08-26T06:29:19.309" v="136" actId="403"/>
        <pc:sldMkLst>
          <pc:docMk/>
          <pc:sldMk cId="0" sldId="288"/>
        </pc:sldMkLst>
        <pc:spChg chg="mod ord">
          <ac:chgData name="Mili Diengdoh" userId="4e667e83-9d62-4727-9cfb-ee24b16ffb56" providerId="ADAL" clId="{AD2E946C-6D7B-40D8-A962-0DDBB858EF19}" dt="2020-08-26T06:27:36.720" v="103" actId="700"/>
          <ac:spMkLst>
            <pc:docMk/>
            <pc:sldMk cId="0" sldId="288"/>
            <ac:spMk id="2" creationId="{00000000-0000-0000-0000-000000000000}"/>
          </ac:spMkLst>
        </pc:spChg>
        <pc:spChg chg="add del mod ord">
          <ac:chgData name="Mili Diengdoh" userId="4e667e83-9d62-4727-9cfb-ee24b16ffb56" providerId="ADAL" clId="{AD2E946C-6D7B-40D8-A962-0DDBB858EF19}" dt="2020-08-26T06:27:56.303" v="109" actId="931"/>
          <ac:spMkLst>
            <pc:docMk/>
            <pc:sldMk cId="0" sldId="288"/>
            <ac:spMk id="3" creationId="{99F628E7-4818-4B03-9CA2-85FB1E33BE38}"/>
          </ac:spMkLst>
        </pc:spChg>
        <pc:spChg chg="add mod ord">
          <ac:chgData name="Mili Diengdoh" userId="4e667e83-9d62-4727-9cfb-ee24b16ffb56" providerId="ADAL" clId="{AD2E946C-6D7B-40D8-A962-0DDBB858EF19}" dt="2020-08-26T06:29:19.309" v="136" actId="403"/>
          <ac:spMkLst>
            <pc:docMk/>
            <pc:sldMk cId="0" sldId="288"/>
            <ac:spMk id="5" creationId="{F2F77821-F8A4-49D7-86E4-13B600436330}"/>
          </ac:spMkLst>
        </pc:spChg>
        <pc:spChg chg="del mod">
          <ac:chgData name="Mili Diengdoh" userId="4e667e83-9d62-4727-9cfb-ee24b16ffb56" providerId="ADAL" clId="{AD2E946C-6D7B-40D8-A962-0DDBB858EF19}" dt="2020-08-26T06:29:06.881" v="132" actId="478"/>
          <ac:spMkLst>
            <pc:docMk/>
            <pc:sldMk cId="0" sldId="288"/>
            <ac:spMk id="7" creationId="{C148C242-BB6D-4837-8FC5-15318E2DB08A}"/>
          </ac:spMkLst>
        </pc:spChg>
        <pc:spChg chg="del">
          <ac:chgData name="Mili Diengdoh" userId="4e667e83-9d62-4727-9cfb-ee24b16ffb56" providerId="ADAL" clId="{AD2E946C-6D7B-40D8-A962-0DDBB858EF19}" dt="2020-08-26T06:27:42.045" v="105" actId="478"/>
          <ac:spMkLst>
            <pc:docMk/>
            <pc:sldMk cId="0" sldId="288"/>
            <ac:spMk id="9" creationId="{31002A3F-4D34-4056-BA81-F97DE08EC6E7}"/>
          </ac:spMkLst>
        </pc:spChg>
        <pc:spChg chg="add del mod">
          <ac:chgData name="Mili Diengdoh" userId="4e667e83-9d62-4727-9cfb-ee24b16ffb56" providerId="ADAL" clId="{AD2E946C-6D7B-40D8-A962-0DDBB858EF19}" dt="2020-08-26T06:28:50.804" v="123" actId="931"/>
          <ac:spMkLst>
            <pc:docMk/>
            <pc:sldMk cId="0" sldId="288"/>
            <ac:spMk id="11" creationId="{3369B535-3482-4CDD-885C-85E423F82F80}"/>
          </ac:spMkLst>
        </pc:spChg>
        <pc:picChg chg="del mod modCrop">
          <ac:chgData name="Mili Diengdoh" userId="4e667e83-9d62-4727-9cfb-ee24b16ffb56" providerId="ADAL" clId="{AD2E946C-6D7B-40D8-A962-0DDBB858EF19}" dt="2020-08-26T06:29:01.471" v="130" actId="478"/>
          <ac:picMkLst>
            <pc:docMk/>
            <pc:sldMk cId="0" sldId="288"/>
            <ac:picMk id="4" creationId="{00000000-0000-0000-0000-000000000000}"/>
          </ac:picMkLst>
        </pc:picChg>
        <pc:picChg chg="add del mod modCrop">
          <ac:chgData name="Mili Diengdoh" userId="4e667e83-9d62-4727-9cfb-ee24b16ffb56" providerId="ADAL" clId="{AD2E946C-6D7B-40D8-A962-0DDBB858EF19}" dt="2020-08-26T06:28:47.977" v="122" actId="478"/>
          <ac:picMkLst>
            <pc:docMk/>
            <pc:sldMk cId="0" sldId="288"/>
            <ac:picMk id="8" creationId="{3687A014-7D7A-439C-A72E-7BF428111906}"/>
          </ac:picMkLst>
        </pc:picChg>
        <pc:picChg chg="add mod modCrop">
          <ac:chgData name="Mili Diengdoh" userId="4e667e83-9d62-4727-9cfb-ee24b16ffb56" providerId="ADAL" clId="{AD2E946C-6D7B-40D8-A962-0DDBB858EF19}" dt="2020-08-26T06:29:00.406" v="129" actId="962"/>
          <ac:picMkLst>
            <pc:docMk/>
            <pc:sldMk cId="0" sldId="288"/>
            <ac:picMk id="13" creationId="{57F0889F-0DED-4E35-BCFC-D5D90A559ED0}"/>
          </ac:picMkLst>
        </pc:picChg>
      </pc:sldChg>
      <pc:sldChg chg="addSp delSp modSp">
        <pc:chgData name="Mili Diengdoh" userId="4e667e83-9d62-4727-9cfb-ee24b16ffb56" providerId="ADAL" clId="{AD2E946C-6D7B-40D8-A962-0DDBB858EF19}" dt="2020-08-26T06:45:06.006" v="378"/>
        <pc:sldMkLst>
          <pc:docMk/>
          <pc:sldMk cId="0" sldId="356"/>
        </pc:sldMkLst>
        <pc:spChg chg="mod">
          <ac:chgData name="Mili Diengdoh" userId="4e667e83-9d62-4727-9cfb-ee24b16ffb56" providerId="ADAL" clId="{AD2E946C-6D7B-40D8-A962-0DDBB858EF19}" dt="2020-08-26T06:45:06.006" v="378"/>
          <ac:spMkLst>
            <pc:docMk/>
            <pc:sldMk cId="0" sldId="356"/>
            <ac:spMk id="2" creationId="{00000000-0000-0000-0000-000000000000}"/>
          </ac:spMkLst>
        </pc:spChg>
        <pc:spChg chg="add del mod">
          <ac:chgData name="Mili Diengdoh" userId="4e667e83-9d62-4727-9cfb-ee24b16ffb56" providerId="ADAL" clId="{AD2E946C-6D7B-40D8-A962-0DDBB858EF19}" dt="2020-08-26T06:45:06.006" v="378"/>
          <ac:spMkLst>
            <pc:docMk/>
            <pc:sldMk cId="0" sldId="356"/>
            <ac:spMk id="3" creationId="{CA554C7E-4922-4840-800E-B1A6834FD530}"/>
          </ac:spMkLst>
        </pc:spChg>
        <pc:spChg chg="add del mod">
          <ac:chgData name="Mili Diengdoh" userId="4e667e83-9d62-4727-9cfb-ee24b16ffb56" providerId="ADAL" clId="{AD2E946C-6D7B-40D8-A962-0DDBB858EF19}" dt="2020-08-26T06:45:06.006" v="378"/>
          <ac:spMkLst>
            <pc:docMk/>
            <pc:sldMk cId="0" sldId="356"/>
            <ac:spMk id="4" creationId="{DAAACC6A-F539-4906-A6D5-79F44F09CC01}"/>
          </ac:spMkLst>
        </pc:spChg>
      </pc:sldChg>
      <pc:sldChg chg="addSp delSp modSp">
        <pc:chgData name="Mili Diengdoh" userId="4e667e83-9d62-4727-9cfb-ee24b16ffb56" providerId="ADAL" clId="{AD2E946C-6D7B-40D8-A962-0DDBB858EF19}" dt="2020-08-26T06:44:18.065" v="369"/>
        <pc:sldMkLst>
          <pc:docMk/>
          <pc:sldMk cId="1099395046" sldId="389"/>
        </pc:sldMkLst>
        <pc:spChg chg="mod">
          <ac:chgData name="Mili Diengdoh" userId="4e667e83-9d62-4727-9cfb-ee24b16ffb56" providerId="ADAL" clId="{AD2E946C-6D7B-40D8-A962-0DDBB858EF19}" dt="2020-08-26T06:44:18.065" v="369"/>
          <ac:spMkLst>
            <pc:docMk/>
            <pc:sldMk cId="1099395046" sldId="389"/>
            <ac:spMk id="2" creationId="{00000000-0000-0000-0000-000000000000}"/>
          </ac:spMkLst>
        </pc:spChg>
        <pc:spChg chg="add del mod">
          <ac:chgData name="Mili Diengdoh" userId="4e667e83-9d62-4727-9cfb-ee24b16ffb56" providerId="ADAL" clId="{AD2E946C-6D7B-40D8-A962-0DDBB858EF19}" dt="2020-08-26T06:44:18.065" v="369"/>
          <ac:spMkLst>
            <pc:docMk/>
            <pc:sldMk cId="1099395046" sldId="389"/>
            <ac:spMk id="3" creationId="{79970741-03BB-4D25-9FA2-7C9080F260A7}"/>
          </ac:spMkLst>
        </pc:spChg>
        <pc:spChg chg="add del mod">
          <ac:chgData name="Mili Diengdoh" userId="4e667e83-9d62-4727-9cfb-ee24b16ffb56" providerId="ADAL" clId="{AD2E946C-6D7B-40D8-A962-0DDBB858EF19}" dt="2020-08-26T06:44:18.065" v="369"/>
          <ac:spMkLst>
            <pc:docMk/>
            <pc:sldMk cId="1099395046" sldId="389"/>
            <ac:spMk id="4" creationId="{87F951D9-05D2-4536-B845-68AD2052C00D}"/>
          </ac:spMkLst>
        </pc:spChg>
      </pc:sldChg>
      <pc:sldChg chg="addSp delSp modSp mod modClrScheme chgLayout">
        <pc:chgData name="Mili Diengdoh" userId="4e667e83-9d62-4727-9cfb-ee24b16ffb56" providerId="ADAL" clId="{AD2E946C-6D7B-40D8-A962-0DDBB858EF19}" dt="2020-08-26T09:18:50.498" v="2190" actId="313"/>
        <pc:sldMkLst>
          <pc:docMk/>
          <pc:sldMk cId="1578543768" sldId="390"/>
        </pc:sldMkLst>
        <pc:spChg chg="del mod ord">
          <ac:chgData name="Mili Diengdoh" userId="4e667e83-9d62-4727-9cfb-ee24b16ffb56" providerId="ADAL" clId="{AD2E946C-6D7B-40D8-A962-0DDBB858EF19}" dt="2020-08-26T08:09:06.466" v="2103"/>
          <ac:spMkLst>
            <pc:docMk/>
            <pc:sldMk cId="1578543768" sldId="390"/>
            <ac:spMk id="2" creationId="{00000000-0000-0000-0000-000000000000}"/>
          </ac:spMkLst>
        </pc:spChg>
        <pc:spChg chg="add del mod ord">
          <ac:chgData name="Mili Diengdoh" userId="4e667e83-9d62-4727-9cfb-ee24b16ffb56" providerId="ADAL" clId="{AD2E946C-6D7B-40D8-A962-0DDBB858EF19}" dt="2020-08-26T07:15:00.543" v="781" actId="700"/>
          <ac:spMkLst>
            <pc:docMk/>
            <pc:sldMk cId="1578543768" sldId="390"/>
            <ac:spMk id="3" creationId="{0D7EE41C-EC97-417E-81B5-C5730EF1AE2D}"/>
          </ac:spMkLst>
        </pc:spChg>
        <pc:spChg chg="add del mod ord">
          <ac:chgData name="Mili Diengdoh" userId="4e667e83-9d62-4727-9cfb-ee24b16ffb56" providerId="ADAL" clId="{AD2E946C-6D7B-40D8-A962-0DDBB858EF19}" dt="2020-08-26T07:15:00.543" v="781" actId="700"/>
          <ac:spMkLst>
            <pc:docMk/>
            <pc:sldMk cId="1578543768" sldId="390"/>
            <ac:spMk id="4" creationId="{E06368FA-3A48-4637-8296-FD4BB6C64C6A}"/>
          </ac:spMkLst>
        </pc:spChg>
        <pc:spChg chg="add del mod ord">
          <ac:chgData name="Mili Diengdoh" userId="4e667e83-9d62-4727-9cfb-ee24b16ffb56" providerId="ADAL" clId="{AD2E946C-6D7B-40D8-A962-0DDBB858EF19}" dt="2020-08-26T07:15:00.543" v="781" actId="700"/>
          <ac:spMkLst>
            <pc:docMk/>
            <pc:sldMk cId="1578543768" sldId="390"/>
            <ac:spMk id="5" creationId="{78E8D155-24F6-4F3F-87D7-6697C5ECE597}"/>
          </ac:spMkLst>
        </pc:spChg>
        <pc:spChg chg="del mod">
          <ac:chgData name="Mili Diengdoh" userId="4e667e83-9d62-4727-9cfb-ee24b16ffb56" providerId="ADAL" clId="{AD2E946C-6D7B-40D8-A962-0DDBB858EF19}" dt="2020-08-26T07:15:17.183" v="793" actId="478"/>
          <ac:spMkLst>
            <pc:docMk/>
            <pc:sldMk cId="1578543768" sldId="390"/>
            <ac:spMk id="6" creationId="{69FE7A9A-A9D2-499A-A8FD-F25F1784425D}"/>
          </ac:spMkLst>
        </pc:spChg>
        <pc:spChg chg="add del mod ord">
          <ac:chgData name="Mili Diengdoh" userId="4e667e83-9d62-4727-9cfb-ee24b16ffb56" providerId="ADAL" clId="{AD2E946C-6D7B-40D8-A962-0DDBB858EF19}" dt="2020-08-26T07:15:02.624" v="782"/>
          <ac:spMkLst>
            <pc:docMk/>
            <pc:sldMk cId="1578543768" sldId="390"/>
            <ac:spMk id="7" creationId="{43A23460-84F8-4120-A5F7-235E63788AAE}"/>
          </ac:spMkLst>
        </pc:spChg>
        <pc:spChg chg="del mod">
          <ac:chgData name="Mili Diengdoh" userId="4e667e83-9d62-4727-9cfb-ee24b16ffb56" providerId="ADAL" clId="{AD2E946C-6D7B-40D8-A962-0DDBB858EF19}" dt="2020-08-26T07:15:17.183" v="793" actId="478"/>
          <ac:spMkLst>
            <pc:docMk/>
            <pc:sldMk cId="1578543768" sldId="390"/>
            <ac:spMk id="8" creationId="{7E73BB2F-CB46-4E99-BD87-7F47BE463536}"/>
          </ac:spMkLst>
        </pc:spChg>
        <pc:spChg chg="add del mod ord">
          <ac:chgData name="Mili Diengdoh" userId="4e667e83-9d62-4727-9cfb-ee24b16ffb56" providerId="ADAL" clId="{AD2E946C-6D7B-40D8-A962-0DDBB858EF19}" dt="2020-08-26T07:15:02.624" v="782"/>
          <ac:spMkLst>
            <pc:docMk/>
            <pc:sldMk cId="1578543768" sldId="390"/>
            <ac:spMk id="9" creationId="{70E5F1A7-0164-4C40-BCF4-669F1D5D26F8}"/>
          </ac:spMkLst>
        </pc:spChg>
        <pc:spChg chg="del mod">
          <ac:chgData name="Mili Diengdoh" userId="4e667e83-9d62-4727-9cfb-ee24b16ffb56" providerId="ADAL" clId="{AD2E946C-6D7B-40D8-A962-0DDBB858EF19}" dt="2020-08-26T07:15:17.183" v="793" actId="478"/>
          <ac:spMkLst>
            <pc:docMk/>
            <pc:sldMk cId="1578543768" sldId="390"/>
            <ac:spMk id="10" creationId="{7BEB1C35-C27D-4A67-BF8A-53E315F0FE28}"/>
          </ac:spMkLst>
        </pc:spChg>
        <pc:spChg chg="add del mod ord">
          <ac:chgData name="Mili Diengdoh" userId="4e667e83-9d62-4727-9cfb-ee24b16ffb56" providerId="ADAL" clId="{AD2E946C-6D7B-40D8-A962-0DDBB858EF19}" dt="2020-08-26T07:15:02.624" v="782"/>
          <ac:spMkLst>
            <pc:docMk/>
            <pc:sldMk cId="1578543768" sldId="390"/>
            <ac:spMk id="11" creationId="{1D163CAF-CF14-41FC-85F9-9FA1BBDD0880}"/>
          </ac:spMkLst>
        </pc:spChg>
        <pc:spChg chg="del mod">
          <ac:chgData name="Mili Diengdoh" userId="4e667e83-9d62-4727-9cfb-ee24b16ffb56" providerId="ADAL" clId="{AD2E946C-6D7B-40D8-A962-0DDBB858EF19}" dt="2020-08-26T07:15:02.836" v="784"/>
          <ac:spMkLst>
            <pc:docMk/>
            <pc:sldMk cId="1578543768" sldId="390"/>
            <ac:spMk id="12" creationId="{C45510BD-876D-40DE-A0D5-86E6E40B44D4}"/>
          </ac:spMkLst>
        </pc:spChg>
        <pc:spChg chg="add del mod ord">
          <ac:chgData name="Mili Diengdoh" userId="4e667e83-9d62-4727-9cfb-ee24b16ffb56" providerId="ADAL" clId="{AD2E946C-6D7B-40D8-A962-0DDBB858EF19}" dt="2020-08-26T07:15:02.624" v="782"/>
          <ac:spMkLst>
            <pc:docMk/>
            <pc:sldMk cId="1578543768" sldId="390"/>
            <ac:spMk id="13" creationId="{0D312613-8AE6-4D56-B739-E00C7C76F0A2}"/>
          </ac:spMkLst>
        </pc:spChg>
        <pc:spChg chg="add del mod">
          <ac:chgData name="Mili Diengdoh" userId="4e667e83-9d62-4727-9cfb-ee24b16ffb56" providerId="ADAL" clId="{AD2E946C-6D7B-40D8-A962-0DDBB858EF19}" dt="2020-08-26T07:15:02.624" v="782"/>
          <ac:spMkLst>
            <pc:docMk/>
            <pc:sldMk cId="1578543768" sldId="390"/>
            <ac:spMk id="14" creationId="{45F97D7C-6E2B-47BE-A6A4-621284DC862F}"/>
          </ac:spMkLst>
        </pc:spChg>
        <pc:spChg chg="add mod ord">
          <ac:chgData name="Mili Diengdoh" userId="4e667e83-9d62-4727-9cfb-ee24b16ffb56" providerId="ADAL" clId="{AD2E946C-6D7B-40D8-A962-0DDBB858EF19}" dt="2020-08-26T08:09:13.677" v="2105" actId="404"/>
          <ac:spMkLst>
            <pc:docMk/>
            <pc:sldMk cId="1578543768" sldId="390"/>
            <ac:spMk id="15" creationId="{1FCF8CAC-37CF-4C3C-8B2F-05680B01D0B5}"/>
          </ac:spMkLst>
        </pc:spChg>
        <pc:spChg chg="add mod ord">
          <ac:chgData name="Mili Diengdoh" userId="4e667e83-9d62-4727-9cfb-ee24b16ffb56" providerId="ADAL" clId="{AD2E946C-6D7B-40D8-A962-0DDBB858EF19}" dt="2020-08-26T08:09:13.677" v="2105" actId="404"/>
          <ac:spMkLst>
            <pc:docMk/>
            <pc:sldMk cId="1578543768" sldId="390"/>
            <ac:spMk id="16" creationId="{230D0362-F951-482C-AA23-7E98E1EE4DC2}"/>
          </ac:spMkLst>
        </pc:spChg>
        <pc:spChg chg="add mod ord">
          <ac:chgData name="Mili Diengdoh" userId="4e667e83-9d62-4727-9cfb-ee24b16ffb56" providerId="ADAL" clId="{AD2E946C-6D7B-40D8-A962-0DDBB858EF19}" dt="2020-08-26T09:18:50.498" v="2190" actId="313"/>
          <ac:spMkLst>
            <pc:docMk/>
            <pc:sldMk cId="1578543768" sldId="390"/>
            <ac:spMk id="17" creationId="{975D7FE7-60F0-4B47-A103-9D22721000FC}"/>
          </ac:spMkLst>
        </pc:spChg>
        <pc:spChg chg="add mod ord">
          <ac:chgData name="Mili Diengdoh" userId="4e667e83-9d62-4727-9cfb-ee24b16ffb56" providerId="ADAL" clId="{AD2E946C-6D7B-40D8-A962-0DDBB858EF19}" dt="2020-08-26T08:09:13.677" v="2105" actId="404"/>
          <ac:spMkLst>
            <pc:docMk/>
            <pc:sldMk cId="1578543768" sldId="390"/>
            <ac:spMk id="18" creationId="{289A2807-4976-4AF9-A8F3-A81338C9318F}"/>
          </ac:spMkLst>
        </pc:spChg>
        <pc:spChg chg="add del">
          <ac:chgData name="Mili Diengdoh" userId="4e667e83-9d62-4727-9cfb-ee24b16ffb56" providerId="ADAL" clId="{AD2E946C-6D7B-40D8-A962-0DDBB858EF19}" dt="2020-08-26T07:16:01.959" v="810" actId="478"/>
          <ac:spMkLst>
            <pc:docMk/>
            <pc:sldMk cId="1578543768" sldId="390"/>
            <ac:spMk id="20" creationId="{19F0D2E2-84F3-4CB0-A598-68538395BCE9}"/>
          </ac:spMkLst>
        </pc:spChg>
        <pc:spChg chg="add del mod">
          <ac:chgData name="Mili Diengdoh" userId="4e667e83-9d62-4727-9cfb-ee24b16ffb56" providerId="ADAL" clId="{AD2E946C-6D7B-40D8-A962-0DDBB858EF19}" dt="2020-08-26T08:09:06.466" v="2103"/>
          <ac:spMkLst>
            <pc:docMk/>
            <pc:sldMk cId="1578543768" sldId="390"/>
            <ac:spMk id="21" creationId="{A9B82EFB-341F-4095-8D6B-E27C58EA1125}"/>
          </ac:spMkLst>
        </pc:spChg>
        <pc:spChg chg="add del mod">
          <ac:chgData name="Mili Diengdoh" userId="4e667e83-9d62-4727-9cfb-ee24b16ffb56" providerId="ADAL" clId="{AD2E946C-6D7B-40D8-A962-0DDBB858EF19}" dt="2020-08-26T08:09:06.466" v="2103"/>
          <ac:spMkLst>
            <pc:docMk/>
            <pc:sldMk cId="1578543768" sldId="390"/>
            <ac:spMk id="22" creationId="{744C6246-F6EC-4636-9793-801BC3CED0DB}"/>
          </ac:spMkLst>
        </pc:spChg>
        <pc:spChg chg="add del mod">
          <ac:chgData name="Mili Diengdoh" userId="4e667e83-9d62-4727-9cfb-ee24b16ffb56" providerId="ADAL" clId="{AD2E946C-6D7B-40D8-A962-0DDBB858EF19}" dt="2020-08-26T08:09:06.466" v="2103"/>
          <ac:spMkLst>
            <pc:docMk/>
            <pc:sldMk cId="1578543768" sldId="390"/>
            <ac:spMk id="23" creationId="{70B67D51-6580-40A0-98F8-23F16CDD25B2}"/>
          </ac:spMkLst>
        </pc:spChg>
        <pc:spChg chg="add del mod">
          <ac:chgData name="Mili Diengdoh" userId="4e667e83-9d62-4727-9cfb-ee24b16ffb56" providerId="ADAL" clId="{AD2E946C-6D7B-40D8-A962-0DDBB858EF19}" dt="2020-08-26T08:09:06.466" v="2103"/>
          <ac:spMkLst>
            <pc:docMk/>
            <pc:sldMk cId="1578543768" sldId="390"/>
            <ac:spMk id="24" creationId="{B8AC9BA0-14E5-4236-AFF8-8370DD9A7FEA}"/>
          </ac:spMkLst>
        </pc:spChg>
        <pc:spChg chg="add mod">
          <ac:chgData name="Mili Diengdoh" userId="4e667e83-9d62-4727-9cfb-ee24b16ffb56" providerId="ADAL" clId="{AD2E946C-6D7B-40D8-A962-0DDBB858EF19}" dt="2020-08-26T08:09:08.710" v="2104"/>
          <ac:spMkLst>
            <pc:docMk/>
            <pc:sldMk cId="1578543768" sldId="390"/>
            <ac:spMk id="25" creationId="{1F7F5725-560D-4C3C-93E6-B0B90C17FE9B}"/>
          </ac:spMkLst>
        </pc:spChg>
      </pc:sldChg>
      <pc:sldChg chg="modSp del">
        <pc:chgData name="Mili Diengdoh" userId="4e667e83-9d62-4727-9cfb-ee24b16ffb56" providerId="ADAL" clId="{AD2E946C-6D7B-40D8-A962-0DDBB858EF19}" dt="2020-08-26T07:12:15.532" v="753" actId="47"/>
        <pc:sldMkLst>
          <pc:docMk/>
          <pc:sldMk cId="0" sldId="393"/>
        </pc:sldMkLst>
        <pc:spChg chg="mod">
          <ac:chgData name="Mili Diengdoh" userId="4e667e83-9d62-4727-9cfb-ee24b16ffb56" providerId="ADAL" clId="{AD2E946C-6D7B-40D8-A962-0DDBB858EF19}" dt="2020-08-26T06:22:02.970" v="37"/>
          <ac:spMkLst>
            <pc:docMk/>
            <pc:sldMk cId="0" sldId="393"/>
            <ac:spMk id="2" creationId="{00000000-0000-0000-0000-000000000000}"/>
          </ac:spMkLst>
        </pc:spChg>
      </pc:sldChg>
      <pc:sldChg chg="addSp modSp del mod modClrScheme chgLayout">
        <pc:chgData name="Mili Diengdoh" userId="4e667e83-9d62-4727-9cfb-ee24b16ffb56" providerId="ADAL" clId="{AD2E946C-6D7B-40D8-A962-0DDBB858EF19}" dt="2020-08-26T07:09:48.821" v="698" actId="47"/>
        <pc:sldMkLst>
          <pc:docMk/>
          <pc:sldMk cId="0" sldId="397"/>
        </pc:sldMkLst>
        <pc:spChg chg="mod ord">
          <ac:chgData name="Mili Diengdoh" userId="4e667e83-9d62-4727-9cfb-ee24b16ffb56" providerId="ADAL" clId="{AD2E946C-6D7B-40D8-A962-0DDBB858EF19}" dt="2020-08-26T07:08:22.874" v="664" actId="700"/>
          <ac:spMkLst>
            <pc:docMk/>
            <pc:sldMk cId="0" sldId="397"/>
            <ac:spMk id="2" creationId="{00000000-0000-0000-0000-000000000000}"/>
          </ac:spMkLst>
        </pc:spChg>
        <pc:spChg chg="add mod ord">
          <ac:chgData name="Mili Diengdoh" userId="4e667e83-9d62-4727-9cfb-ee24b16ffb56" providerId="ADAL" clId="{AD2E946C-6D7B-40D8-A962-0DDBB858EF19}" dt="2020-08-26T07:08:22.874" v="664" actId="700"/>
          <ac:spMkLst>
            <pc:docMk/>
            <pc:sldMk cId="0" sldId="397"/>
            <ac:spMk id="6" creationId="{61727448-E707-4C80-9253-939023C3AF69}"/>
          </ac:spMkLst>
        </pc:spChg>
        <pc:spChg chg="add mod ord">
          <ac:chgData name="Mili Diengdoh" userId="4e667e83-9d62-4727-9cfb-ee24b16ffb56" providerId="ADAL" clId="{AD2E946C-6D7B-40D8-A962-0DDBB858EF19}" dt="2020-08-26T07:08:22.874" v="664" actId="700"/>
          <ac:spMkLst>
            <pc:docMk/>
            <pc:sldMk cId="0" sldId="397"/>
            <ac:spMk id="8" creationId="{60695972-32C1-4C8C-8966-577B675E3E2F}"/>
          </ac:spMkLst>
        </pc:spChg>
        <pc:picChg chg="mod modCrop">
          <ac:chgData name="Mili Diengdoh" userId="4e667e83-9d62-4727-9cfb-ee24b16ffb56" providerId="ADAL" clId="{AD2E946C-6D7B-40D8-A962-0DDBB858EF19}" dt="2020-08-26T07:09:15.469" v="686" actId="732"/>
          <ac:picMkLst>
            <pc:docMk/>
            <pc:sldMk cId="0" sldId="397"/>
            <ac:picMk id="4" creationId="{00000000-0000-0000-0000-000000000000}"/>
          </ac:picMkLst>
        </pc:picChg>
      </pc:sldChg>
      <pc:sldChg chg="addSp delSp modSp mod">
        <pc:chgData name="Mili Diengdoh" userId="4e667e83-9d62-4727-9cfb-ee24b16ffb56" providerId="ADAL" clId="{AD2E946C-6D7B-40D8-A962-0DDBB858EF19}" dt="2020-08-26T07:34:43.697" v="1848" actId="242"/>
        <pc:sldMkLst>
          <pc:docMk/>
          <pc:sldMk cId="0" sldId="419"/>
        </pc:sldMkLst>
        <pc:spChg chg="add mod">
          <ac:chgData name="Mili Diengdoh" userId="4e667e83-9d62-4727-9cfb-ee24b16ffb56" providerId="ADAL" clId="{AD2E946C-6D7B-40D8-A962-0DDBB858EF19}" dt="2020-08-26T07:34:43.697" v="1848" actId="242"/>
          <ac:spMkLst>
            <pc:docMk/>
            <pc:sldMk cId="0" sldId="419"/>
            <ac:spMk id="2" creationId="{10560A6C-2E15-47EB-99B7-825A6904E771}"/>
          </ac:spMkLst>
        </pc:spChg>
        <pc:spChg chg="del mod">
          <ac:chgData name="Mili Diengdoh" userId="4e667e83-9d62-4727-9cfb-ee24b16ffb56" providerId="ADAL" clId="{AD2E946C-6D7B-40D8-A962-0DDBB858EF19}" dt="2020-08-26T07:34:01.571" v="1833"/>
          <ac:spMkLst>
            <pc:docMk/>
            <pc:sldMk cId="0" sldId="419"/>
            <ac:spMk id="3" creationId="{00000000-0000-0000-0000-000000000000}"/>
          </ac:spMkLst>
        </pc:spChg>
      </pc:sldChg>
      <pc:sldChg chg="addSp delSp modSp mod modClrScheme chgLayout">
        <pc:chgData name="Mili Diengdoh" userId="4e667e83-9d62-4727-9cfb-ee24b16ffb56" providerId="ADAL" clId="{AD2E946C-6D7B-40D8-A962-0DDBB858EF19}" dt="2020-08-26T07:23:13.938" v="1093" actId="962"/>
        <pc:sldMkLst>
          <pc:docMk/>
          <pc:sldMk cId="0" sldId="425"/>
        </pc:sldMkLst>
        <pc:spChg chg="del mod">
          <ac:chgData name="Mili Diengdoh" userId="4e667e83-9d62-4727-9cfb-ee24b16ffb56" providerId="ADAL" clId="{AD2E946C-6D7B-40D8-A962-0DDBB858EF19}" dt="2020-08-26T06:47:36.923" v="413"/>
          <ac:spMkLst>
            <pc:docMk/>
            <pc:sldMk cId="0" sldId="425"/>
            <ac:spMk id="2" creationId="{00000000-0000-0000-0000-000000000000}"/>
          </ac:spMkLst>
        </pc:spChg>
        <pc:spChg chg="add del mod">
          <ac:chgData name="Mili Diengdoh" userId="4e667e83-9d62-4727-9cfb-ee24b16ffb56" providerId="ADAL" clId="{AD2E946C-6D7B-40D8-A962-0DDBB858EF19}" dt="2020-08-26T06:47:33.828" v="411"/>
          <ac:spMkLst>
            <pc:docMk/>
            <pc:sldMk cId="0" sldId="425"/>
            <ac:spMk id="3" creationId="{5A8FD873-977D-4CCA-92D3-234DA8AEA29B}"/>
          </ac:spMkLst>
        </pc:spChg>
        <pc:spChg chg="add mod ord">
          <ac:chgData name="Mili Diengdoh" userId="4e667e83-9d62-4727-9cfb-ee24b16ffb56" providerId="ADAL" clId="{AD2E946C-6D7B-40D8-A962-0DDBB858EF19}" dt="2020-08-26T06:48:16.157" v="427"/>
          <ac:spMkLst>
            <pc:docMk/>
            <pc:sldMk cId="0" sldId="425"/>
            <ac:spMk id="5" creationId="{88BDE038-DB20-4B5B-AD9B-871D029C5D15}"/>
          </ac:spMkLst>
        </pc:spChg>
        <pc:spChg chg="del mod">
          <ac:chgData name="Mili Diengdoh" userId="4e667e83-9d62-4727-9cfb-ee24b16ffb56" providerId="ADAL" clId="{AD2E946C-6D7B-40D8-A962-0DDBB858EF19}" dt="2020-08-26T06:48:09.107" v="422" actId="478"/>
          <ac:spMkLst>
            <pc:docMk/>
            <pc:sldMk cId="0" sldId="425"/>
            <ac:spMk id="6" creationId="{758E2D9B-4C64-47FE-923C-FB27676B33E7}"/>
          </ac:spMkLst>
        </pc:spChg>
        <pc:spChg chg="add del mod">
          <ac:chgData name="Mili Diengdoh" userId="4e667e83-9d62-4727-9cfb-ee24b16ffb56" providerId="ADAL" clId="{AD2E946C-6D7B-40D8-A962-0DDBB858EF19}" dt="2020-08-26T06:47:39.180" v="415"/>
          <ac:spMkLst>
            <pc:docMk/>
            <pc:sldMk cId="0" sldId="425"/>
            <ac:spMk id="7" creationId="{E336CB4A-DFB7-406C-B380-BCEDCC155E78}"/>
          </ac:spMkLst>
        </pc:spChg>
        <pc:spChg chg="del">
          <ac:chgData name="Mili Diengdoh" userId="4e667e83-9d62-4727-9cfb-ee24b16ffb56" providerId="ADAL" clId="{AD2E946C-6D7B-40D8-A962-0DDBB858EF19}" dt="2020-08-26T06:48:05.838" v="420" actId="478"/>
          <ac:spMkLst>
            <pc:docMk/>
            <pc:sldMk cId="0" sldId="425"/>
            <ac:spMk id="8" creationId="{AA04819E-5D36-4412-893D-7763327F8963}"/>
          </ac:spMkLst>
        </pc:spChg>
        <pc:spChg chg="add del mod ord">
          <ac:chgData name="Mili Diengdoh" userId="4e667e83-9d62-4727-9cfb-ee24b16ffb56" providerId="ADAL" clId="{AD2E946C-6D7B-40D8-A962-0DDBB858EF19}" dt="2020-08-26T06:48:16.157" v="427"/>
          <ac:spMkLst>
            <pc:docMk/>
            <pc:sldMk cId="0" sldId="425"/>
            <ac:spMk id="9" creationId="{98815E40-A9A7-4455-A238-42E66AF14345}"/>
          </ac:spMkLst>
        </pc:spChg>
        <pc:spChg chg="add mod ord">
          <ac:chgData name="Mili Diengdoh" userId="4e667e83-9d62-4727-9cfb-ee24b16ffb56" providerId="ADAL" clId="{AD2E946C-6D7B-40D8-A962-0DDBB858EF19}" dt="2020-08-26T06:49:31.984" v="450" actId="255"/>
          <ac:spMkLst>
            <pc:docMk/>
            <pc:sldMk cId="0" sldId="425"/>
            <ac:spMk id="10" creationId="{2A7ADA2B-390E-4C3B-BAC4-83FF8316D1D5}"/>
          </ac:spMkLst>
        </pc:spChg>
        <pc:spChg chg="add del mod">
          <ac:chgData name="Mili Diengdoh" userId="4e667e83-9d62-4727-9cfb-ee24b16ffb56" providerId="ADAL" clId="{AD2E946C-6D7B-40D8-A962-0DDBB858EF19}" dt="2020-08-26T06:48:16.157" v="427"/>
          <ac:spMkLst>
            <pc:docMk/>
            <pc:sldMk cId="0" sldId="425"/>
            <ac:spMk id="11" creationId="{7FBEC0E9-405E-4002-8805-C2CDD32C5D14}"/>
          </ac:spMkLst>
        </pc:spChg>
        <pc:spChg chg="add del mod">
          <ac:chgData name="Mili Diengdoh" userId="4e667e83-9d62-4727-9cfb-ee24b16ffb56" providerId="ADAL" clId="{AD2E946C-6D7B-40D8-A962-0DDBB858EF19}" dt="2020-08-26T06:48:16.157" v="427"/>
          <ac:spMkLst>
            <pc:docMk/>
            <pc:sldMk cId="0" sldId="425"/>
            <ac:spMk id="12" creationId="{E2D004BA-CCBE-4624-A660-63E1A5F0DFEF}"/>
          </ac:spMkLst>
        </pc:spChg>
        <pc:spChg chg="add del mod">
          <ac:chgData name="Mili Diengdoh" userId="4e667e83-9d62-4727-9cfb-ee24b16ffb56" providerId="ADAL" clId="{AD2E946C-6D7B-40D8-A962-0DDBB858EF19}" dt="2020-08-26T06:48:42.120" v="435" actId="931"/>
          <ac:spMkLst>
            <pc:docMk/>
            <pc:sldMk cId="0" sldId="425"/>
            <ac:spMk id="13" creationId="{5B75B295-4115-47D3-88E6-3C5AD7B5E257}"/>
          </ac:spMkLst>
        </pc:spChg>
        <pc:picChg chg="del mod modCrop">
          <ac:chgData name="Mili Diengdoh" userId="4e667e83-9d62-4727-9cfb-ee24b16ffb56" providerId="ADAL" clId="{AD2E946C-6D7B-40D8-A962-0DDBB858EF19}" dt="2020-08-26T06:49:05.059" v="440" actId="478"/>
          <ac:picMkLst>
            <pc:docMk/>
            <pc:sldMk cId="0" sldId="425"/>
            <ac:picMk id="4" creationId="{00000000-0000-0000-0000-000000000000}"/>
          </ac:picMkLst>
        </pc:picChg>
        <pc:picChg chg="add mod modCrop">
          <ac:chgData name="Mili Diengdoh" userId="4e667e83-9d62-4727-9cfb-ee24b16ffb56" providerId="ADAL" clId="{AD2E946C-6D7B-40D8-A962-0DDBB858EF19}" dt="2020-08-26T07:23:13.938" v="1093" actId="962"/>
          <ac:picMkLst>
            <pc:docMk/>
            <pc:sldMk cId="0" sldId="425"/>
            <ac:picMk id="15" creationId="{288C3D0D-9489-458E-B21B-8B3DFD9C5361}"/>
          </ac:picMkLst>
        </pc:picChg>
      </pc:sldChg>
      <pc:sldChg chg="addSp delSp modSp mod modClrScheme chgLayout">
        <pc:chgData name="Mili Diengdoh" userId="4e667e83-9d62-4727-9cfb-ee24b16ffb56" providerId="ADAL" clId="{AD2E946C-6D7B-40D8-A962-0DDBB858EF19}" dt="2020-08-26T07:25:36.411" v="1255" actId="962"/>
        <pc:sldMkLst>
          <pc:docMk/>
          <pc:sldMk cId="0" sldId="427"/>
        </pc:sldMkLst>
        <pc:spChg chg="del mod">
          <ac:chgData name="Mili Diengdoh" userId="4e667e83-9d62-4727-9cfb-ee24b16ffb56" providerId="ADAL" clId="{AD2E946C-6D7B-40D8-A962-0DDBB858EF19}" dt="2020-08-26T06:47:43.482" v="417"/>
          <ac:spMkLst>
            <pc:docMk/>
            <pc:sldMk cId="0" sldId="427"/>
            <ac:spMk id="2" creationId="{00000000-0000-0000-0000-000000000000}"/>
          </ac:spMkLst>
        </pc:spChg>
        <pc:spChg chg="add mod ord">
          <ac:chgData name="Mili Diengdoh" userId="4e667e83-9d62-4727-9cfb-ee24b16ffb56" providerId="ADAL" clId="{AD2E946C-6D7B-40D8-A962-0DDBB858EF19}" dt="2020-08-26T06:49:47.276" v="453"/>
          <ac:spMkLst>
            <pc:docMk/>
            <pc:sldMk cId="0" sldId="427"/>
            <ac:spMk id="3" creationId="{CB08AD23-B29B-420C-9BB8-67B90B285A98}"/>
          </ac:spMkLst>
        </pc:spChg>
        <pc:spChg chg="add del mod ord">
          <ac:chgData name="Mili Diengdoh" userId="4e667e83-9d62-4727-9cfb-ee24b16ffb56" providerId="ADAL" clId="{AD2E946C-6D7B-40D8-A962-0DDBB858EF19}" dt="2020-08-26T06:49:47.276" v="453"/>
          <ac:spMkLst>
            <pc:docMk/>
            <pc:sldMk cId="0" sldId="427"/>
            <ac:spMk id="5" creationId="{5600CEAA-19F0-4A64-A68C-0335E6B31DED}"/>
          </ac:spMkLst>
        </pc:spChg>
        <pc:spChg chg="del">
          <ac:chgData name="Mili Diengdoh" userId="4e667e83-9d62-4727-9cfb-ee24b16ffb56" providerId="ADAL" clId="{AD2E946C-6D7B-40D8-A962-0DDBB858EF19}" dt="2020-08-26T06:49:22.165" v="446" actId="478"/>
          <ac:spMkLst>
            <pc:docMk/>
            <pc:sldMk cId="0" sldId="427"/>
            <ac:spMk id="6" creationId="{2369D273-EF6E-4173-8FAC-69CE6BA4E212}"/>
          </ac:spMkLst>
        </pc:spChg>
        <pc:spChg chg="add mod ord">
          <ac:chgData name="Mili Diengdoh" userId="4e667e83-9d62-4727-9cfb-ee24b16ffb56" providerId="ADAL" clId="{AD2E946C-6D7B-40D8-A962-0DDBB858EF19}" dt="2020-08-26T06:49:49.673" v="454" actId="255"/>
          <ac:spMkLst>
            <pc:docMk/>
            <pc:sldMk cId="0" sldId="427"/>
            <ac:spMk id="7" creationId="{6A56334D-79F0-4048-9CD0-A28F3F1BB45C}"/>
          </ac:spMkLst>
        </pc:spChg>
        <pc:spChg chg="del mod">
          <ac:chgData name="Mili Diengdoh" userId="4e667e83-9d62-4727-9cfb-ee24b16ffb56" providerId="ADAL" clId="{AD2E946C-6D7B-40D8-A962-0DDBB858EF19}" dt="2020-08-26T06:49:14.510" v="442" actId="478"/>
          <ac:spMkLst>
            <pc:docMk/>
            <pc:sldMk cId="0" sldId="427"/>
            <ac:spMk id="8" creationId="{AB1839A1-FFA5-456B-8EB5-12314FD926AA}"/>
          </ac:spMkLst>
        </pc:spChg>
        <pc:spChg chg="add del mod">
          <ac:chgData name="Mili Diengdoh" userId="4e667e83-9d62-4727-9cfb-ee24b16ffb56" providerId="ADAL" clId="{AD2E946C-6D7B-40D8-A962-0DDBB858EF19}" dt="2020-08-26T06:49:47.276" v="453"/>
          <ac:spMkLst>
            <pc:docMk/>
            <pc:sldMk cId="0" sldId="427"/>
            <ac:spMk id="9" creationId="{2B3D8D84-ACD6-45BE-B39E-C82E70C29E5D}"/>
          </ac:spMkLst>
        </pc:spChg>
        <pc:spChg chg="add del mod">
          <ac:chgData name="Mili Diengdoh" userId="4e667e83-9d62-4727-9cfb-ee24b16ffb56" providerId="ADAL" clId="{AD2E946C-6D7B-40D8-A962-0DDBB858EF19}" dt="2020-08-26T06:49:47.276" v="453"/>
          <ac:spMkLst>
            <pc:docMk/>
            <pc:sldMk cId="0" sldId="427"/>
            <ac:spMk id="10" creationId="{677AD60C-62AE-49D3-8534-3D04AF7F4C08}"/>
          </ac:spMkLst>
        </pc:spChg>
        <pc:spChg chg="add del mod">
          <ac:chgData name="Mili Diengdoh" userId="4e667e83-9d62-4727-9cfb-ee24b16ffb56" providerId="ADAL" clId="{AD2E946C-6D7B-40D8-A962-0DDBB858EF19}" dt="2020-08-26T06:50:14.361" v="459" actId="931"/>
          <ac:spMkLst>
            <pc:docMk/>
            <pc:sldMk cId="0" sldId="427"/>
            <ac:spMk id="11" creationId="{FAAB7CAC-3B7A-4D11-A0FA-1CE3097B7A80}"/>
          </ac:spMkLst>
        </pc:spChg>
        <pc:picChg chg="del mod modCrop">
          <ac:chgData name="Mili Diengdoh" userId="4e667e83-9d62-4727-9cfb-ee24b16ffb56" providerId="ADAL" clId="{AD2E946C-6D7B-40D8-A962-0DDBB858EF19}" dt="2020-08-26T06:50:16.432" v="460" actId="478"/>
          <ac:picMkLst>
            <pc:docMk/>
            <pc:sldMk cId="0" sldId="427"/>
            <ac:picMk id="4" creationId="{00000000-0000-0000-0000-000000000000}"/>
          </ac:picMkLst>
        </pc:picChg>
        <pc:picChg chg="add mod modCrop">
          <ac:chgData name="Mili Diengdoh" userId="4e667e83-9d62-4727-9cfb-ee24b16ffb56" providerId="ADAL" clId="{AD2E946C-6D7B-40D8-A962-0DDBB858EF19}" dt="2020-08-26T07:25:36.411" v="1255" actId="962"/>
          <ac:picMkLst>
            <pc:docMk/>
            <pc:sldMk cId="0" sldId="427"/>
            <ac:picMk id="13" creationId="{2AEC8FD9-2FCF-41CD-B62D-F9B151E71EA5}"/>
          </ac:picMkLst>
        </pc:picChg>
      </pc:sldChg>
      <pc:sldChg chg="addSp delSp modSp mod modClrScheme chgLayout">
        <pc:chgData name="Mili Diengdoh" userId="4e667e83-9d62-4727-9cfb-ee24b16ffb56" providerId="ADAL" clId="{AD2E946C-6D7B-40D8-A962-0DDBB858EF19}" dt="2020-08-26T08:10:22.057" v="2125" actId="255"/>
        <pc:sldMkLst>
          <pc:docMk/>
          <pc:sldMk cId="0" sldId="428"/>
        </pc:sldMkLst>
        <pc:spChg chg="del mod ord">
          <ac:chgData name="Mili Diengdoh" userId="4e667e83-9d62-4727-9cfb-ee24b16ffb56" providerId="ADAL" clId="{AD2E946C-6D7B-40D8-A962-0DDBB858EF19}" dt="2020-08-26T06:57:14.669" v="613"/>
          <ac:spMkLst>
            <pc:docMk/>
            <pc:sldMk cId="0" sldId="428"/>
            <ac:spMk id="2" creationId="{00000000-0000-0000-0000-000000000000}"/>
          </ac:spMkLst>
        </pc:spChg>
        <pc:spChg chg="add del mod ord">
          <ac:chgData name="Mili Diengdoh" userId="4e667e83-9d62-4727-9cfb-ee24b16ffb56" providerId="ADAL" clId="{AD2E946C-6D7B-40D8-A962-0DDBB858EF19}" dt="2020-08-26T06:51:13.864" v="484" actId="931"/>
          <ac:spMkLst>
            <pc:docMk/>
            <pc:sldMk cId="0" sldId="428"/>
            <ac:spMk id="3" creationId="{18F8574C-89B0-4CF3-A844-635373B408DC}"/>
          </ac:spMkLst>
        </pc:spChg>
        <pc:spChg chg="add mod ord">
          <ac:chgData name="Mili Diengdoh" userId="4e667e83-9d62-4727-9cfb-ee24b16ffb56" providerId="ADAL" clId="{AD2E946C-6D7B-40D8-A962-0DDBB858EF19}" dt="2020-08-26T08:10:22.057" v="2125" actId="255"/>
          <ac:spMkLst>
            <pc:docMk/>
            <pc:sldMk cId="0" sldId="428"/>
            <ac:spMk id="5" creationId="{DF0FDED4-CDBD-4FCF-B2A5-D640048C2535}"/>
          </ac:spMkLst>
        </pc:spChg>
        <pc:spChg chg="del mod">
          <ac:chgData name="Mili Diengdoh" userId="4e667e83-9d62-4727-9cfb-ee24b16ffb56" providerId="ADAL" clId="{AD2E946C-6D7B-40D8-A962-0DDBB858EF19}" dt="2020-08-26T06:50:40.595" v="471" actId="478"/>
          <ac:spMkLst>
            <pc:docMk/>
            <pc:sldMk cId="0" sldId="428"/>
            <ac:spMk id="8" creationId="{072963F7-EBD8-4AFE-973B-D789875FBAEA}"/>
          </ac:spMkLst>
        </pc:spChg>
        <pc:spChg chg="add del mod">
          <ac:chgData name="Mili Diengdoh" userId="4e667e83-9d62-4727-9cfb-ee24b16ffb56" providerId="ADAL" clId="{AD2E946C-6D7B-40D8-A962-0DDBB858EF19}" dt="2020-08-26T06:57:10.804" v="611"/>
          <ac:spMkLst>
            <pc:docMk/>
            <pc:sldMk cId="0" sldId="428"/>
            <ac:spMk id="9" creationId="{B69E52D5-E7D0-4A2E-9709-4EF4E058E33A}"/>
          </ac:spMkLst>
        </pc:spChg>
        <pc:spChg chg="del">
          <ac:chgData name="Mili Diengdoh" userId="4e667e83-9d62-4727-9cfb-ee24b16ffb56" providerId="ADAL" clId="{AD2E946C-6D7B-40D8-A962-0DDBB858EF19}" dt="2020-08-26T06:50:37.162" v="469" actId="478"/>
          <ac:spMkLst>
            <pc:docMk/>
            <pc:sldMk cId="0" sldId="428"/>
            <ac:spMk id="10" creationId="{A523AD5E-FB21-411B-95DE-1C5DB57C89B6}"/>
          </ac:spMkLst>
        </pc:spChg>
        <pc:spChg chg="add del mod">
          <ac:chgData name="Mili Diengdoh" userId="4e667e83-9d62-4727-9cfb-ee24b16ffb56" providerId="ADAL" clId="{AD2E946C-6D7B-40D8-A962-0DDBB858EF19}" dt="2020-08-26T06:57:10.804" v="611"/>
          <ac:spMkLst>
            <pc:docMk/>
            <pc:sldMk cId="0" sldId="428"/>
            <ac:spMk id="11" creationId="{2645E897-0BDA-423F-A29A-AF37E9EA1611}"/>
          </ac:spMkLst>
        </pc:spChg>
        <pc:spChg chg="add del mod">
          <ac:chgData name="Mili Diengdoh" userId="4e667e83-9d62-4727-9cfb-ee24b16ffb56" providerId="ADAL" clId="{AD2E946C-6D7B-40D8-A962-0DDBB858EF19}" dt="2020-08-26T06:57:10.804" v="611"/>
          <ac:spMkLst>
            <pc:docMk/>
            <pc:sldMk cId="0" sldId="428"/>
            <ac:spMk id="12" creationId="{36C9A0F5-3E8C-4EF0-9DB5-5989A39A2115}"/>
          </ac:spMkLst>
        </pc:spChg>
        <pc:spChg chg="add del mod">
          <ac:chgData name="Mili Diengdoh" userId="4e667e83-9d62-4727-9cfb-ee24b16ffb56" providerId="ADAL" clId="{AD2E946C-6D7B-40D8-A962-0DDBB858EF19}" dt="2020-08-26T06:57:14.669" v="613"/>
          <ac:spMkLst>
            <pc:docMk/>
            <pc:sldMk cId="0" sldId="428"/>
            <ac:spMk id="13" creationId="{B55BA751-1D41-47F7-96A5-E1846E4A1751}"/>
          </ac:spMkLst>
        </pc:spChg>
        <pc:spChg chg="add del mod">
          <ac:chgData name="Mili Diengdoh" userId="4e667e83-9d62-4727-9cfb-ee24b16ffb56" providerId="ADAL" clId="{AD2E946C-6D7B-40D8-A962-0DDBB858EF19}" dt="2020-08-26T06:57:14.669" v="613"/>
          <ac:spMkLst>
            <pc:docMk/>
            <pc:sldMk cId="0" sldId="428"/>
            <ac:spMk id="14" creationId="{7DCDC019-88D6-4773-9B1D-671081DE02B7}"/>
          </ac:spMkLst>
        </pc:spChg>
        <pc:spChg chg="add del mod">
          <ac:chgData name="Mili Diengdoh" userId="4e667e83-9d62-4727-9cfb-ee24b16ffb56" providerId="ADAL" clId="{AD2E946C-6D7B-40D8-A962-0DDBB858EF19}" dt="2020-08-26T08:09:51.772" v="2115"/>
          <ac:spMkLst>
            <pc:docMk/>
            <pc:sldMk cId="0" sldId="428"/>
            <ac:spMk id="15" creationId="{DF35EAF7-0C14-4CA2-9C7F-67336A1B3FF4}"/>
          </ac:spMkLst>
        </pc:spChg>
        <pc:spChg chg="add del mod ord">
          <ac:chgData name="Mili Diengdoh" userId="4e667e83-9d62-4727-9cfb-ee24b16ffb56" providerId="ADAL" clId="{AD2E946C-6D7B-40D8-A962-0DDBB858EF19}" dt="2020-08-26T08:09:50.846" v="2114" actId="700"/>
          <ac:spMkLst>
            <pc:docMk/>
            <pc:sldMk cId="0" sldId="428"/>
            <ac:spMk id="16" creationId="{A23C714B-85AB-465A-BD95-FD24C590CBBE}"/>
          </ac:spMkLst>
        </pc:spChg>
        <pc:spChg chg="add del mod">
          <ac:chgData name="Mili Diengdoh" userId="4e667e83-9d62-4727-9cfb-ee24b16ffb56" providerId="ADAL" clId="{AD2E946C-6D7B-40D8-A962-0DDBB858EF19}" dt="2020-08-26T08:09:51.772" v="2115"/>
          <ac:spMkLst>
            <pc:docMk/>
            <pc:sldMk cId="0" sldId="428"/>
            <ac:spMk id="17" creationId="{1BF7CD65-1570-4AAB-A0CD-6FB867074B93}"/>
          </ac:spMkLst>
        </pc:spChg>
        <pc:spChg chg="add del mod">
          <ac:chgData name="Mili Diengdoh" userId="4e667e83-9d62-4727-9cfb-ee24b16ffb56" providerId="ADAL" clId="{AD2E946C-6D7B-40D8-A962-0DDBB858EF19}" dt="2020-08-26T08:09:51.772" v="2115"/>
          <ac:spMkLst>
            <pc:docMk/>
            <pc:sldMk cId="0" sldId="428"/>
            <ac:spMk id="18" creationId="{B5A377B5-9168-4702-9367-975901F4B714}"/>
          </ac:spMkLst>
        </pc:spChg>
        <pc:spChg chg="add mod">
          <ac:chgData name="Mili Diengdoh" userId="4e667e83-9d62-4727-9cfb-ee24b16ffb56" providerId="ADAL" clId="{AD2E946C-6D7B-40D8-A962-0DDBB858EF19}" dt="2020-08-26T08:09:52.748" v="2116"/>
          <ac:spMkLst>
            <pc:docMk/>
            <pc:sldMk cId="0" sldId="428"/>
            <ac:spMk id="19" creationId="{F76D474C-8FC1-46F8-993C-31538A5DCFFE}"/>
          </ac:spMkLst>
        </pc:spChg>
        <pc:picChg chg="del mod modCrop">
          <ac:chgData name="Mili Diengdoh" userId="4e667e83-9d62-4727-9cfb-ee24b16ffb56" providerId="ADAL" clId="{AD2E946C-6D7B-40D8-A962-0DDBB858EF19}" dt="2020-08-26T06:51:09.358" v="483" actId="478"/>
          <ac:picMkLst>
            <pc:docMk/>
            <pc:sldMk cId="0" sldId="428"/>
            <ac:picMk id="4" creationId="{00000000-0000-0000-0000-000000000000}"/>
          </ac:picMkLst>
        </pc:picChg>
        <pc:picChg chg="add mod ord modCrop">
          <ac:chgData name="Mili Diengdoh" userId="4e667e83-9d62-4727-9cfb-ee24b16ffb56" providerId="ADAL" clId="{AD2E946C-6D7B-40D8-A962-0DDBB858EF19}" dt="2020-08-26T08:10:07.340" v="2118" actId="207"/>
          <ac:picMkLst>
            <pc:docMk/>
            <pc:sldMk cId="0" sldId="428"/>
            <ac:picMk id="7" creationId="{3E1DE98F-9B51-430B-84B2-E6E8D387AEBE}"/>
          </ac:picMkLst>
        </pc:picChg>
      </pc:sldChg>
      <pc:sldChg chg="addSp delSp modSp mod modClrScheme chgLayout">
        <pc:chgData name="Mili Diengdoh" userId="4e667e83-9d62-4727-9cfb-ee24b16ffb56" providerId="ADAL" clId="{AD2E946C-6D7B-40D8-A962-0DDBB858EF19}" dt="2020-08-26T08:10:32.396" v="2127" actId="207"/>
        <pc:sldMkLst>
          <pc:docMk/>
          <pc:sldMk cId="0" sldId="430"/>
        </pc:sldMkLst>
        <pc:spChg chg="del mod ord">
          <ac:chgData name="Mili Diengdoh" userId="4e667e83-9d62-4727-9cfb-ee24b16ffb56" providerId="ADAL" clId="{AD2E946C-6D7B-40D8-A962-0DDBB858EF19}" dt="2020-08-26T08:10:12.650" v="2120"/>
          <ac:spMkLst>
            <pc:docMk/>
            <pc:sldMk cId="0" sldId="430"/>
            <ac:spMk id="2" creationId="{00000000-0000-0000-0000-000000000000}"/>
          </ac:spMkLst>
        </pc:spChg>
        <pc:spChg chg="add del mod ord">
          <ac:chgData name="Mili Diengdoh" userId="4e667e83-9d62-4727-9cfb-ee24b16ffb56" providerId="ADAL" clId="{AD2E946C-6D7B-40D8-A962-0DDBB858EF19}" dt="2020-08-26T06:52:12.990" v="503" actId="931"/>
          <ac:spMkLst>
            <pc:docMk/>
            <pc:sldMk cId="0" sldId="430"/>
            <ac:spMk id="3" creationId="{45EC3D39-3EA7-482E-9CFA-4245870C9DED}"/>
          </ac:spMkLst>
        </pc:spChg>
        <pc:spChg chg="add mod ord">
          <ac:chgData name="Mili Diengdoh" userId="4e667e83-9d62-4727-9cfb-ee24b16ffb56" providerId="ADAL" clId="{AD2E946C-6D7B-40D8-A962-0DDBB858EF19}" dt="2020-08-26T08:10:18.956" v="2124" actId="404"/>
          <ac:spMkLst>
            <pc:docMk/>
            <pc:sldMk cId="0" sldId="430"/>
            <ac:spMk id="5" creationId="{8F81599A-0521-4A45-815F-4A1B8DFFBD1A}"/>
          </ac:spMkLst>
        </pc:spChg>
        <pc:spChg chg="del mod">
          <ac:chgData name="Mili Diengdoh" userId="4e667e83-9d62-4727-9cfb-ee24b16ffb56" providerId="ADAL" clId="{AD2E946C-6D7B-40D8-A962-0DDBB858EF19}" dt="2020-08-26T06:51:31.475" v="490" actId="478"/>
          <ac:spMkLst>
            <pc:docMk/>
            <pc:sldMk cId="0" sldId="430"/>
            <ac:spMk id="8" creationId="{0A6869C0-736A-467C-BF10-B190A654D8DA}"/>
          </ac:spMkLst>
        </pc:spChg>
        <pc:spChg chg="add del mod">
          <ac:chgData name="Mili Diengdoh" userId="4e667e83-9d62-4727-9cfb-ee24b16ffb56" providerId="ADAL" clId="{AD2E946C-6D7B-40D8-A962-0DDBB858EF19}" dt="2020-08-26T08:10:12.650" v="2120"/>
          <ac:spMkLst>
            <pc:docMk/>
            <pc:sldMk cId="0" sldId="430"/>
            <ac:spMk id="9" creationId="{934EF10C-88FC-415E-99F1-BB4C1D4F7306}"/>
          </ac:spMkLst>
        </pc:spChg>
        <pc:spChg chg="add del mod">
          <ac:chgData name="Mili Diengdoh" userId="4e667e83-9d62-4727-9cfb-ee24b16ffb56" providerId="ADAL" clId="{AD2E946C-6D7B-40D8-A962-0DDBB858EF19}" dt="2020-08-26T08:10:12.650" v="2120"/>
          <ac:spMkLst>
            <pc:docMk/>
            <pc:sldMk cId="0" sldId="430"/>
            <ac:spMk id="10" creationId="{5E26721E-E002-4BD8-BF43-6B79E1D4D6A7}"/>
          </ac:spMkLst>
        </pc:spChg>
        <pc:spChg chg="add mod">
          <ac:chgData name="Mili Diengdoh" userId="4e667e83-9d62-4727-9cfb-ee24b16ffb56" providerId="ADAL" clId="{AD2E946C-6D7B-40D8-A962-0DDBB858EF19}" dt="2020-08-26T08:10:13.641" v="2121"/>
          <ac:spMkLst>
            <pc:docMk/>
            <pc:sldMk cId="0" sldId="430"/>
            <ac:spMk id="11" creationId="{B4CA7E1D-6EC7-48C8-9661-20656E2DB782}"/>
          </ac:spMkLst>
        </pc:spChg>
        <pc:spChg chg="del">
          <ac:chgData name="Mili Diengdoh" userId="4e667e83-9d62-4727-9cfb-ee24b16ffb56" providerId="ADAL" clId="{AD2E946C-6D7B-40D8-A962-0DDBB858EF19}" dt="2020-08-26T06:51:45.317" v="496" actId="478"/>
          <ac:spMkLst>
            <pc:docMk/>
            <pc:sldMk cId="0" sldId="430"/>
            <ac:spMk id="12" creationId="{7CA1F2D2-F52E-439C-8A12-D37E78F6250B}"/>
          </ac:spMkLst>
        </pc:spChg>
        <pc:picChg chg="del mod modCrop">
          <ac:chgData name="Mili Diengdoh" userId="4e667e83-9d62-4727-9cfb-ee24b16ffb56" providerId="ADAL" clId="{AD2E946C-6D7B-40D8-A962-0DDBB858EF19}" dt="2020-08-26T06:52:08.452" v="502" actId="478"/>
          <ac:picMkLst>
            <pc:docMk/>
            <pc:sldMk cId="0" sldId="430"/>
            <ac:picMk id="4" creationId="{00000000-0000-0000-0000-000000000000}"/>
          </ac:picMkLst>
        </pc:picChg>
        <pc:picChg chg="add mod modCrop">
          <ac:chgData name="Mili Diengdoh" userId="4e667e83-9d62-4727-9cfb-ee24b16ffb56" providerId="ADAL" clId="{AD2E946C-6D7B-40D8-A962-0DDBB858EF19}" dt="2020-08-26T08:10:32.396" v="2127" actId="207"/>
          <ac:picMkLst>
            <pc:docMk/>
            <pc:sldMk cId="0" sldId="430"/>
            <ac:picMk id="7" creationId="{4F1CD940-441A-4E89-9FAD-4BD22E893538}"/>
          </ac:picMkLst>
        </pc:picChg>
      </pc:sldChg>
      <pc:sldChg chg="addSp delSp modSp mod modClrScheme chgLayout">
        <pc:chgData name="Mili Diengdoh" userId="4e667e83-9d62-4727-9cfb-ee24b16ffb56" providerId="ADAL" clId="{AD2E946C-6D7B-40D8-A962-0DDBB858EF19}" dt="2020-08-26T08:11:14.736" v="2142" actId="18131"/>
        <pc:sldMkLst>
          <pc:docMk/>
          <pc:sldMk cId="0" sldId="431"/>
        </pc:sldMkLst>
        <pc:spChg chg="del mod ord">
          <ac:chgData name="Mili Diengdoh" userId="4e667e83-9d62-4727-9cfb-ee24b16ffb56" providerId="ADAL" clId="{AD2E946C-6D7B-40D8-A962-0DDBB858EF19}" dt="2020-08-26T08:10:36.515" v="2129"/>
          <ac:spMkLst>
            <pc:docMk/>
            <pc:sldMk cId="0" sldId="431"/>
            <ac:spMk id="2" creationId="{00000000-0000-0000-0000-000000000000}"/>
          </ac:spMkLst>
        </pc:spChg>
        <pc:spChg chg="add del mod ord">
          <ac:chgData name="Mili Diengdoh" userId="4e667e83-9d62-4727-9cfb-ee24b16ffb56" providerId="ADAL" clId="{AD2E946C-6D7B-40D8-A962-0DDBB858EF19}" dt="2020-08-26T06:52:54.377" v="520" actId="931"/>
          <ac:spMkLst>
            <pc:docMk/>
            <pc:sldMk cId="0" sldId="431"/>
            <ac:spMk id="3" creationId="{4D2AB9B2-64A2-43D7-9C6D-7E927F443DCD}"/>
          </ac:spMkLst>
        </pc:spChg>
        <pc:spChg chg="add mod ord">
          <ac:chgData name="Mili Diengdoh" userId="4e667e83-9d62-4727-9cfb-ee24b16ffb56" providerId="ADAL" clId="{AD2E946C-6D7B-40D8-A962-0DDBB858EF19}" dt="2020-08-26T08:10:41.966" v="2131" actId="255"/>
          <ac:spMkLst>
            <pc:docMk/>
            <pc:sldMk cId="0" sldId="431"/>
            <ac:spMk id="5" creationId="{768B411B-2C45-45E3-93B2-9FB81F734B49}"/>
          </ac:spMkLst>
        </pc:spChg>
        <pc:spChg chg="del">
          <ac:chgData name="Mili Diengdoh" userId="4e667e83-9d62-4727-9cfb-ee24b16ffb56" providerId="ADAL" clId="{AD2E946C-6D7B-40D8-A962-0DDBB858EF19}" dt="2020-08-26T06:52:50.088" v="519" actId="478"/>
          <ac:spMkLst>
            <pc:docMk/>
            <pc:sldMk cId="0" sldId="431"/>
            <ac:spMk id="6" creationId="{61B602F1-B1DD-4FA1-927A-BB9CED931F1F}"/>
          </ac:spMkLst>
        </pc:spChg>
        <pc:spChg chg="del mod">
          <ac:chgData name="Mili Diengdoh" userId="4e667e83-9d62-4727-9cfb-ee24b16ffb56" providerId="ADAL" clId="{AD2E946C-6D7B-40D8-A962-0DDBB858EF19}" dt="2020-08-26T06:52:30.154" v="511" actId="478"/>
          <ac:spMkLst>
            <pc:docMk/>
            <pc:sldMk cId="0" sldId="431"/>
            <ac:spMk id="8" creationId="{E61B99B3-8712-41F8-A5F5-00AE562DB2A8}"/>
          </ac:spMkLst>
        </pc:spChg>
        <pc:spChg chg="add del mod">
          <ac:chgData name="Mili Diengdoh" userId="4e667e83-9d62-4727-9cfb-ee24b16ffb56" providerId="ADAL" clId="{AD2E946C-6D7B-40D8-A962-0DDBB858EF19}" dt="2020-08-26T08:10:36.515" v="2129"/>
          <ac:spMkLst>
            <pc:docMk/>
            <pc:sldMk cId="0" sldId="431"/>
            <ac:spMk id="10" creationId="{C6F460E5-F72E-4AA1-8811-728FF0C75C61}"/>
          </ac:spMkLst>
        </pc:spChg>
        <pc:spChg chg="add del mod">
          <ac:chgData name="Mili Diengdoh" userId="4e667e83-9d62-4727-9cfb-ee24b16ffb56" providerId="ADAL" clId="{AD2E946C-6D7B-40D8-A962-0DDBB858EF19}" dt="2020-08-26T08:10:36.515" v="2129"/>
          <ac:spMkLst>
            <pc:docMk/>
            <pc:sldMk cId="0" sldId="431"/>
            <ac:spMk id="11" creationId="{6ACEB99D-06EC-4578-A3A4-B997F25E7EA8}"/>
          </ac:spMkLst>
        </pc:spChg>
        <pc:spChg chg="add mod">
          <ac:chgData name="Mili Diengdoh" userId="4e667e83-9d62-4727-9cfb-ee24b16ffb56" providerId="ADAL" clId="{AD2E946C-6D7B-40D8-A962-0DDBB858EF19}" dt="2020-08-26T08:10:37.669" v="2130"/>
          <ac:spMkLst>
            <pc:docMk/>
            <pc:sldMk cId="0" sldId="431"/>
            <ac:spMk id="12" creationId="{A6106227-2A87-4F51-90FF-5F8566188079}"/>
          </ac:spMkLst>
        </pc:spChg>
        <pc:picChg chg="del mod modCrop">
          <ac:chgData name="Mili Diengdoh" userId="4e667e83-9d62-4727-9cfb-ee24b16ffb56" providerId="ADAL" clId="{AD2E946C-6D7B-40D8-A962-0DDBB858EF19}" dt="2020-08-26T06:52:48.039" v="518" actId="478"/>
          <ac:picMkLst>
            <pc:docMk/>
            <pc:sldMk cId="0" sldId="431"/>
            <ac:picMk id="4" creationId="{00000000-0000-0000-0000-000000000000}"/>
          </ac:picMkLst>
        </pc:picChg>
        <pc:picChg chg="add mod modCrop">
          <ac:chgData name="Mili Diengdoh" userId="4e667e83-9d62-4727-9cfb-ee24b16ffb56" providerId="ADAL" clId="{AD2E946C-6D7B-40D8-A962-0DDBB858EF19}" dt="2020-08-26T08:11:14.736" v="2142" actId="18131"/>
          <ac:picMkLst>
            <pc:docMk/>
            <pc:sldMk cId="0" sldId="431"/>
            <ac:picMk id="9" creationId="{8D0F0D0F-CC7C-4C2A-85EB-B7D5166DEB35}"/>
          </ac:picMkLst>
        </pc:picChg>
      </pc:sldChg>
      <pc:sldChg chg="addSp delSp modSp mod modClrScheme chgLayout">
        <pc:chgData name="Mili Diengdoh" userId="4e667e83-9d62-4727-9cfb-ee24b16ffb56" providerId="ADAL" clId="{AD2E946C-6D7B-40D8-A962-0DDBB858EF19}" dt="2020-08-26T08:13:51.151" v="2178" actId="20577"/>
        <pc:sldMkLst>
          <pc:docMk/>
          <pc:sldMk cId="0" sldId="432"/>
        </pc:sldMkLst>
        <pc:spChg chg="del mod ord">
          <ac:chgData name="Mili Diengdoh" userId="4e667e83-9d62-4727-9cfb-ee24b16ffb56" providerId="ADAL" clId="{AD2E946C-6D7B-40D8-A962-0DDBB858EF19}" dt="2020-08-26T08:10:51.939" v="2135"/>
          <ac:spMkLst>
            <pc:docMk/>
            <pc:sldMk cId="0" sldId="432"/>
            <ac:spMk id="2" creationId="{00000000-0000-0000-0000-000000000000}"/>
          </ac:spMkLst>
        </pc:spChg>
        <pc:spChg chg="add del mod ord">
          <ac:chgData name="Mili Diengdoh" userId="4e667e83-9d62-4727-9cfb-ee24b16ffb56" providerId="ADAL" clId="{AD2E946C-6D7B-40D8-A962-0DDBB858EF19}" dt="2020-08-26T06:53:42.323" v="538" actId="931"/>
          <ac:spMkLst>
            <pc:docMk/>
            <pc:sldMk cId="0" sldId="432"/>
            <ac:spMk id="3" creationId="{419616F5-9479-403C-8152-91D4A1579B56}"/>
          </ac:spMkLst>
        </pc:spChg>
        <pc:spChg chg="add mod ord">
          <ac:chgData name="Mili Diengdoh" userId="4e667e83-9d62-4727-9cfb-ee24b16ffb56" providerId="ADAL" clId="{AD2E946C-6D7B-40D8-A962-0DDBB858EF19}" dt="2020-08-26T08:11:05.524" v="2141" actId="255"/>
          <ac:spMkLst>
            <pc:docMk/>
            <pc:sldMk cId="0" sldId="432"/>
            <ac:spMk id="5" creationId="{5EE119A0-532E-4F73-A263-74E65EE84841}"/>
          </ac:spMkLst>
        </pc:spChg>
        <pc:spChg chg="del">
          <ac:chgData name="Mili Diengdoh" userId="4e667e83-9d62-4727-9cfb-ee24b16ffb56" providerId="ADAL" clId="{AD2E946C-6D7B-40D8-A962-0DDBB858EF19}" dt="2020-08-26T06:53:14.988" v="527" actId="478"/>
          <ac:spMkLst>
            <pc:docMk/>
            <pc:sldMk cId="0" sldId="432"/>
            <ac:spMk id="6" creationId="{59B0B399-34D4-43CA-85B6-DB2A8742FDD5}"/>
          </ac:spMkLst>
        </pc:spChg>
        <pc:spChg chg="del mod">
          <ac:chgData name="Mili Diengdoh" userId="4e667e83-9d62-4727-9cfb-ee24b16ffb56" providerId="ADAL" clId="{AD2E946C-6D7B-40D8-A962-0DDBB858EF19}" dt="2020-08-26T06:53:17.925" v="529" actId="478"/>
          <ac:spMkLst>
            <pc:docMk/>
            <pc:sldMk cId="0" sldId="432"/>
            <ac:spMk id="8" creationId="{4C19E936-FCF5-437C-B14F-CDCEC847F220}"/>
          </ac:spMkLst>
        </pc:spChg>
        <pc:spChg chg="add del mod">
          <ac:chgData name="Mili Diengdoh" userId="4e667e83-9d62-4727-9cfb-ee24b16ffb56" providerId="ADAL" clId="{AD2E946C-6D7B-40D8-A962-0DDBB858EF19}" dt="2020-08-26T08:10:51.939" v="2135"/>
          <ac:spMkLst>
            <pc:docMk/>
            <pc:sldMk cId="0" sldId="432"/>
            <ac:spMk id="10" creationId="{2146C3C5-6A83-4515-907C-FF7A8E211815}"/>
          </ac:spMkLst>
        </pc:spChg>
        <pc:spChg chg="add del mod">
          <ac:chgData name="Mili Diengdoh" userId="4e667e83-9d62-4727-9cfb-ee24b16ffb56" providerId="ADAL" clId="{AD2E946C-6D7B-40D8-A962-0DDBB858EF19}" dt="2020-08-26T08:10:51.939" v="2135"/>
          <ac:spMkLst>
            <pc:docMk/>
            <pc:sldMk cId="0" sldId="432"/>
            <ac:spMk id="11" creationId="{D58C1D4B-59FF-45C3-8A0F-92DBE50CBABF}"/>
          </ac:spMkLst>
        </pc:spChg>
        <pc:spChg chg="add mod">
          <ac:chgData name="Mili Diengdoh" userId="4e667e83-9d62-4727-9cfb-ee24b16ffb56" providerId="ADAL" clId="{AD2E946C-6D7B-40D8-A962-0DDBB858EF19}" dt="2020-08-26T08:13:51.151" v="2178" actId="20577"/>
          <ac:spMkLst>
            <pc:docMk/>
            <pc:sldMk cId="0" sldId="432"/>
            <ac:spMk id="12" creationId="{F822F46B-93F8-494D-BF08-CBF9C43395FC}"/>
          </ac:spMkLst>
        </pc:spChg>
        <pc:spChg chg="add mod">
          <ac:chgData name="Mili Diengdoh" userId="4e667e83-9d62-4727-9cfb-ee24b16ffb56" providerId="ADAL" clId="{AD2E946C-6D7B-40D8-A962-0DDBB858EF19}" dt="2020-08-26T08:10:56.039" v="2138" actId="571"/>
          <ac:spMkLst>
            <pc:docMk/>
            <pc:sldMk cId="0" sldId="432"/>
            <ac:spMk id="13" creationId="{D68A9BAB-491E-4D6D-9372-DEF56DCCFE9B}"/>
          </ac:spMkLst>
        </pc:spChg>
        <pc:picChg chg="del mod modCrop">
          <ac:chgData name="Mili Diengdoh" userId="4e667e83-9d62-4727-9cfb-ee24b16ffb56" providerId="ADAL" clId="{AD2E946C-6D7B-40D8-A962-0DDBB858EF19}" dt="2020-08-26T06:53:39.096" v="537" actId="478"/>
          <ac:picMkLst>
            <pc:docMk/>
            <pc:sldMk cId="0" sldId="432"/>
            <ac:picMk id="4" creationId="{00000000-0000-0000-0000-000000000000}"/>
          </ac:picMkLst>
        </pc:picChg>
        <pc:picChg chg="add mod modCrop">
          <ac:chgData name="Mili Diengdoh" userId="4e667e83-9d62-4727-9cfb-ee24b16ffb56" providerId="ADAL" clId="{AD2E946C-6D7B-40D8-A962-0DDBB858EF19}" dt="2020-08-26T08:11:02.466" v="2140" actId="207"/>
          <ac:picMkLst>
            <pc:docMk/>
            <pc:sldMk cId="0" sldId="432"/>
            <ac:picMk id="9" creationId="{2B1B2399-C5A6-4AC2-AB39-135B41B38F0A}"/>
          </ac:picMkLst>
        </pc:picChg>
        <pc:picChg chg="add mod">
          <ac:chgData name="Mili Diengdoh" userId="4e667e83-9d62-4727-9cfb-ee24b16ffb56" providerId="ADAL" clId="{AD2E946C-6D7B-40D8-A962-0DDBB858EF19}" dt="2020-08-26T08:10:56.039" v="2138" actId="571"/>
          <ac:picMkLst>
            <pc:docMk/>
            <pc:sldMk cId="0" sldId="432"/>
            <ac:picMk id="14" creationId="{5495CEAB-9BF3-4553-B453-28D9098EBC14}"/>
          </ac:picMkLst>
        </pc:picChg>
      </pc:sldChg>
      <pc:sldChg chg="addSp delSp modSp mod modClrScheme chgLayout">
        <pc:chgData name="Mili Diengdoh" userId="4e667e83-9d62-4727-9cfb-ee24b16ffb56" providerId="ADAL" clId="{AD2E946C-6D7B-40D8-A962-0DDBB858EF19}" dt="2020-08-26T08:13:53.629" v="2180" actId="20577"/>
        <pc:sldMkLst>
          <pc:docMk/>
          <pc:sldMk cId="0" sldId="433"/>
        </pc:sldMkLst>
        <pc:spChg chg="del mod ord">
          <ac:chgData name="Mili Diengdoh" userId="4e667e83-9d62-4727-9cfb-ee24b16ffb56" providerId="ADAL" clId="{AD2E946C-6D7B-40D8-A962-0DDBB858EF19}" dt="2020-08-26T08:11:20.883" v="2144"/>
          <ac:spMkLst>
            <pc:docMk/>
            <pc:sldMk cId="0" sldId="433"/>
            <ac:spMk id="2" creationId="{00000000-0000-0000-0000-000000000000}"/>
          </ac:spMkLst>
        </pc:spChg>
        <pc:spChg chg="add del mod ord">
          <ac:chgData name="Mili Diengdoh" userId="4e667e83-9d62-4727-9cfb-ee24b16ffb56" providerId="ADAL" clId="{AD2E946C-6D7B-40D8-A962-0DDBB858EF19}" dt="2020-08-26T06:54:35.701" v="559" actId="931"/>
          <ac:spMkLst>
            <pc:docMk/>
            <pc:sldMk cId="0" sldId="433"/>
            <ac:spMk id="3" creationId="{4D04C4D5-88F2-4BCC-81E4-39EEE2894823}"/>
          </ac:spMkLst>
        </pc:spChg>
        <pc:spChg chg="add mod ord">
          <ac:chgData name="Mili Diengdoh" userId="4e667e83-9d62-4727-9cfb-ee24b16ffb56" providerId="ADAL" clId="{AD2E946C-6D7B-40D8-A962-0DDBB858EF19}" dt="2020-08-26T08:11:25.524" v="2146" actId="403"/>
          <ac:spMkLst>
            <pc:docMk/>
            <pc:sldMk cId="0" sldId="433"/>
            <ac:spMk id="5" creationId="{3D88DEAF-0E41-4A38-B667-00680DF3FE4D}"/>
          </ac:spMkLst>
        </pc:spChg>
        <pc:spChg chg="del">
          <ac:chgData name="Mili Diengdoh" userId="4e667e83-9d62-4727-9cfb-ee24b16ffb56" providerId="ADAL" clId="{AD2E946C-6D7B-40D8-A962-0DDBB858EF19}" dt="2020-08-26T06:54:18.237" v="554" actId="478"/>
          <ac:spMkLst>
            <pc:docMk/>
            <pc:sldMk cId="0" sldId="433"/>
            <ac:spMk id="6" creationId="{718E3D35-7106-458C-8E60-E2B536DDD26F}"/>
          </ac:spMkLst>
        </pc:spChg>
        <pc:spChg chg="del mod">
          <ac:chgData name="Mili Diengdoh" userId="4e667e83-9d62-4727-9cfb-ee24b16ffb56" providerId="ADAL" clId="{AD2E946C-6D7B-40D8-A962-0DDBB858EF19}" dt="2020-08-26T06:54:04.160" v="549" actId="478"/>
          <ac:spMkLst>
            <pc:docMk/>
            <pc:sldMk cId="0" sldId="433"/>
            <ac:spMk id="8" creationId="{EB82F530-AD72-46FB-BB9D-F06656705535}"/>
          </ac:spMkLst>
        </pc:spChg>
        <pc:spChg chg="add del mod">
          <ac:chgData name="Mili Diengdoh" userId="4e667e83-9d62-4727-9cfb-ee24b16ffb56" providerId="ADAL" clId="{AD2E946C-6D7B-40D8-A962-0DDBB858EF19}" dt="2020-08-26T08:11:20.883" v="2144"/>
          <ac:spMkLst>
            <pc:docMk/>
            <pc:sldMk cId="0" sldId="433"/>
            <ac:spMk id="10" creationId="{A6A0E06C-09D4-4B5B-8CE6-4CA54F2356A3}"/>
          </ac:spMkLst>
        </pc:spChg>
        <pc:spChg chg="add del mod">
          <ac:chgData name="Mili Diengdoh" userId="4e667e83-9d62-4727-9cfb-ee24b16ffb56" providerId="ADAL" clId="{AD2E946C-6D7B-40D8-A962-0DDBB858EF19}" dt="2020-08-26T08:11:20.883" v="2144"/>
          <ac:spMkLst>
            <pc:docMk/>
            <pc:sldMk cId="0" sldId="433"/>
            <ac:spMk id="11" creationId="{24681A10-80B2-411A-AF87-4336713A04DB}"/>
          </ac:spMkLst>
        </pc:spChg>
        <pc:spChg chg="add mod">
          <ac:chgData name="Mili Diengdoh" userId="4e667e83-9d62-4727-9cfb-ee24b16ffb56" providerId="ADAL" clId="{AD2E946C-6D7B-40D8-A962-0DDBB858EF19}" dt="2020-08-26T08:13:53.629" v="2180" actId="20577"/>
          <ac:spMkLst>
            <pc:docMk/>
            <pc:sldMk cId="0" sldId="433"/>
            <ac:spMk id="12" creationId="{79269580-BD10-42A6-A404-B5B8965C062B}"/>
          </ac:spMkLst>
        </pc:spChg>
        <pc:picChg chg="del mod modCrop">
          <ac:chgData name="Mili Diengdoh" userId="4e667e83-9d62-4727-9cfb-ee24b16ffb56" providerId="ADAL" clId="{AD2E946C-6D7B-40D8-A962-0DDBB858EF19}" dt="2020-08-26T06:54:32.407" v="558" actId="478"/>
          <ac:picMkLst>
            <pc:docMk/>
            <pc:sldMk cId="0" sldId="433"/>
            <ac:picMk id="4" creationId="{00000000-0000-0000-0000-000000000000}"/>
          </ac:picMkLst>
        </pc:picChg>
        <pc:picChg chg="add mod modCrop">
          <ac:chgData name="Mili Diengdoh" userId="4e667e83-9d62-4727-9cfb-ee24b16ffb56" providerId="ADAL" clId="{AD2E946C-6D7B-40D8-A962-0DDBB858EF19}" dt="2020-08-26T08:11:34.027" v="2149" actId="207"/>
          <ac:picMkLst>
            <pc:docMk/>
            <pc:sldMk cId="0" sldId="433"/>
            <ac:picMk id="9" creationId="{72E9E3FC-7FD6-4C24-9172-FCB359AA61AD}"/>
          </ac:picMkLst>
        </pc:picChg>
      </pc:sldChg>
      <pc:sldChg chg="addSp delSp modSp mod modClrScheme chgLayout">
        <pc:chgData name="Mili Diengdoh" userId="4e667e83-9d62-4727-9cfb-ee24b16ffb56" providerId="ADAL" clId="{AD2E946C-6D7B-40D8-A962-0DDBB858EF19}" dt="2020-08-26T08:13:55.211" v="2183" actId="20577"/>
        <pc:sldMkLst>
          <pc:docMk/>
          <pc:sldMk cId="0" sldId="435"/>
        </pc:sldMkLst>
        <pc:spChg chg="del mod ord">
          <ac:chgData name="Mili Diengdoh" userId="4e667e83-9d62-4727-9cfb-ee24b16ffb56" providerId="ADAL" clId="{AD2E946C-6D7B-40D8-A962-0DDBB858EF19}" dt="2020-08-26T08:11:38.818" v="2151"/>
          <ac:spMkLst>
            <pc:docMk/>
            <pc:sldMk cId="0" sldId="435"/>
            <ac:spMk id="2" creationId="{00000000-0000-0000-0000-000000000000}"/>
          </ac:spMkLst>
        </pc:spChg>
        <pc:spChg chg="add del mod ord">
          <ac:chgData name="Mili Diengdoh" userId="4e667e83-9d62-4727-9cfb-ee24b16ffb56" providerId="ADAL" clId="{AD2E946C-6D7B-40D8-A962-0DDBB858EF19}" dt="2020-08-26T06:55:38.222" v="580" actId="931"/>
          <ac:spMkLst>
            <pc:docMk/>
            <pc:sldMk cId="0" sldId="435"/>
            <ac:spMk id="3" creationId="{1E0AB869-DE7E-4C86-A056-D32F6FCB3AD7}"/>
          </ac:spMkLst>
        </pc:spChg>
        <pc:spChg chg="add mod ord">
          <ac:chgData name="Mili Diengdoh" userId="4e667e83-9d62-4727-9cfb-ee24b16ffb56" providerId="ADAL" clId="{AD2E946C-6D7B-40D8-A962-0DDBB858EF19}" dt="2020-08-26T08:11:41.572" v="2154" actId="403"/>
          <ac:spMkLst>
            <pc:docMk/>
            <pc:sldMk cId="0" sldId="435"/>
            <ac:spMk id="5" creationId="{22740961-9DD3-4D4D-9DDB-2C6C3710CF86}"/>
          </ac:spMkLst>
        </pc:spChg>
        <pc:spChg chg="del">
          <ac:chgData name="Mili Diengdoh" userId="4e667e83-9d62-4727-9cfb-ee24b16ffb56" providerId="ADAL" clId="{AD2E946C-6D7B-40D8-A962-0DDBB858EF19}" dt="2020-08-26T06:55:14.080" v="569" actId="478"/>
          <ac:spMkLst>
            <pc:docMk/>
            <pc:sldMk cId="0" sldId="435"/>
            <ac:spMk id="6" creationId="{BA87468B-4754-4453-9CF0-F6E1705CEEB2}"/>
          </ac:spMkLst>
        </pc:spChg>
        <pc:spChg chg="del mod">
          <ac:chgData name="Mili Diengdoh" userId="4e667e83-9d62-4727-9cfb-ee24b16ffb56" providerId="ADAL" clId="{AD2E946C-6D7B-40D8-A962-0DDBB858EF19}" dt="2020-08-26T06:55:14.080" v="569" actId="478"/>
          <ac:spMkLst>
            <pc:docMk/>
            <pc:sldMk cId="0" sldId="435"/>
            <ac:spMk id="8" creationId="{20ABA254-6024-4B93-A60C-A1025049FEEF}"/>
          </ac:spMkLst>
        </pc:spChg>
        <pc:spChg chg="add del mod">
          <ac:chgData name="Mili Diengdoh" userId="4e667e83-9d62-4727-9cfb-ee24b16ffb56" providerId="ADAL" clId="{AD2E946C-6D7B-40D8-A962-0DDBB858EF19}" dt="2020-08-26T08:11:38.818" v="2151"/>
          <ac:spMkLst>
            <pc:docMk/>
            <pc:sldMk cId="0" sldId="435"/>
            <ac:spMk id="10" creationId="{9A21418C-C0FD-4AAE-A733-402B236A6799}"/>
          </ac:spMkLst>
        </pc:spChg>
        <pc:spChg chg="add del mod">
          <ac:chgData name="Mili Diengdoh" userId="4e667e83-9d62-4727-9cfb-ee24b16ffb56" providerId="ADAL" clId="{AD2E946C-6D7B-40D8-A962-0DDBB858EF19}" dt="2020-08-26T08:11:38.818" v="2151"/>
          <ac:spMkLst>
            <pc:docMk/>
            <pc:sldMk cId="0" sldId="435"/>
            <ac:spMk id="11" creationId="{D532B58B-41E8-4BED-9646-9A798884AC7D}"/>
          </ac:spMkLst>
        </pc:spChg>
        <pc:spChg chg="add mod">
          <ac:chgData name="Mili Diengdoh" userId="4e667e83-9d62-4727-9cfb-ee24b16ffb56" providerId="ADAL" clId="{AD2E946C-6D7B-40D8-A962-0DDBB858EF19}" dt="2020-08-26T08:13:55.211" v="2183" actId="20577"/>
          <ac:spMkLst>
            <pc:docMk/>
            <pc:sldMk cId="0" sldId="435"/>
            <ac:spMk id="12" creationId="{410C4C49-4DE0-4E78-A3D0-C7D7D4E94C44}"/>
          </ac:spMkLst>
        </pc:spChg>
        <pc:picChg chg="del mod modCrop">
          <ac:chgData name="Mili Diengdoh" userId="4e667e83-9d62-4727-9cfb-ee24b16ffb56" providerId="ADAL" clId="{AD2E946C-6D7B-40D8-A962-0DDBB858EF19}" dt="2020-08-26T06:55:35.357" v="579" actId="478"/>
          <ac:picMkLst>
            <pc:docMk/>
            <pc:sldMk cId="0" sldId="435"/>
            <ac:picMk id="4" creationId="{00000000-0000-0000-0000-000000000000}"/>
          </ac:picMkLst>
        </pc:picChg>
        <pc:picChg chg="add mod modCrop">
          <ac:chgData name="Mili Diengdoh" userId="4e667e83-9d62-4727-9cfb-ee24b16ffb56" providerId="ADAL" clId="{AD2E946C-6D7B-40D8-A962-0DDBB858EF19}" dt="2020-08-26T08:11:48.794" v="2156" actId="207"/>
          <ac:picMkLst>
            <pc:docMk/>
            <pc:sldMk cId="0" sldId="435"/>
            <ac:picMk id="9" creationId="{7636CAFB-66C8-4456-8912-A6472902E528}"/>
          </ac:picMkLst>
        </pc:picChg>
      </pc:sldChg>
      <pc:sldChg chg="addSp delSp modSp mod modClrScheme chgLayout">
        <pc:chgData name="Mili Diengdoh" userId="4e667e83-9d62-4727-9cfb-ee24b16ffb56" providerId="ADAL" clId="{AD2E946C-6D7B-40D8-A962-0DDBB858EF19}" dt="2020-08-26T08:13:57.030" v="2187" actId="20577"/>
        <pc:sldMkLst>
          <pc:docMk/>
          <pc:sldMk cId="0" sldId="436"/>
        </pc:sldMkLst>
        <pc:spChg chg="del mod ord">
          <ac:chgData name="Mili Diengdoh" userId="4e667e83-9d62-4727-9cfb-ee24b16ffb56" providerId="ADAL" clId="{AD2E946C-6D7B-40D8-A962-0DDBB858EF19}" dt="2020-08-26T08:11:53.506" v="2158"/>
          <ac:spMkLst>
            <pc:docMk/>
            <pc:sldMk cId="0" sldId="436"/>
            <ac:spMk id="2" creationId="{00000000-0000-0000-0000-000000000000}"/>
          </ac:spMkLst>
        </pc:spChg>
        <pc:spChg chg="add del mod ord">
          <ac:chgData name="Mili Diengdoh" userId="4e667e83-9d62-4727-9cfb-ee24b16ffb56" providerId="ADAL" clId="{AD2E946C-6D7B-40D8-A962-0DDBB858EF19}" dt="2020-08-26T06:56:24.405" v="598" actId="931"/>
          <ac:spMkLst>
            <pc:docMk/>
            <pc:sldMk cId="0" sldId="436"/>
            <ac:spMk id="3" creationId="{CD4673A7-D931-4C26-8FFE-4761EFC90D21}"/>
          </ac:spMkLst>
        </pc:spChg>
        <pc:spChg chg="add mod ord">
          <ac:chgData name="Mili Diengdoh" userId="4e667e83-9d62-4727-9cfb-ee24b16ffb56" providerId="ADAL" clId="{AD2E946C-6D7B-40D8-A962-0DDBB858EF19}" dt="2020-08-26T08:11:58.459" v="2161" actId="404"/>
          <ac:spMkLst>
            <pc:docMk/>
            <pc:sldMk cId="0" sldId="436"/>
            <ac:spMk id="5" creationId="{C4223B92-B1EF-4684-9254-AEAEAB25F713}"/>
          </ac:spMkLst>
        </pc:spChg>
        <pc:spChg chg="add del mod">
          <ac:chgData name="Mili Diengdoh" userId="4e667e83-9d62-4727-9cfb-ee24b16ffb56" providerId="ADAL" clId="{AD2E946C-6D7B-40D8-A962-0DDBB858EF19}" dt="2020-08-26T08:11:53.506" v="2158"/>
          <ac:spMkLst>
            <pc:docMk/>
            <pc:sldMk cId="0" sldId="436"/>
            <ac:spMk id="8" creationId="{6B5497B3-7FF6-4C9A-85B6-6CCB0A6ACE6B}"/>
          </ac:spMkLst>
        </pc:spChg>
        <pc:spChg chg="add del mod">
          <ac:chgData name="Mili Diengdoh" userId="4e667e83-9d62-4727-9cfb-ee24b16ffb56" providerId="ADAL" clId="{AD2E946C-6D7B-40D8-A962-0DDBB858EF19}" dt="2020-08-26T08:11:53.506" v="2158"/>
          <ac:spMkLst>
            <pc:docMk/>
            <pc:sldMk cId="0" sldId="436"/>
            <ac:spMk id="9" creationId="{62F6D36D-D85C-4B67-964B-2F9FF2CAAEF7}"/>
          </ac:spMkLst>
        </pc:spChg>
        <pc:spChg chg="del">
          <ac:chgData name="Mili Diengdoh" userId="4e667e83-9d62-4727-9cfb-ee24b16ffb56" providerId="ADAL" clId="{AD2E946C-6D7B-40D8-A962-0DDBB858EF19}" dt="2020-08-26T06:56:01.998" v="589" actId="478"/>
          <ac:spMkLst>
            <pc:docMk/>
            <pc:sldMk cId="0" sldId="436"/>
            <ac:spMk id="10" creationId="{E4DAECDA-AD47-492E-9643-54520E778FCF}"/>
          </ac:spMkLst>
        </pc:spChg>
        <pc:spChg chg="add mod">
          <ac:chgData name="Mili Diengdoh" userId="4e667e83-9d62-4727-9cfb-ee24b16ffb56" providerId="ADAL" clId="{AD2E946C-6D7B-40D8-A962-0DDBB858EF19}" dt="2020-08-26T08:13:57.030" v="2187" actId="20577"/>
          <ac:spMkLst>
            <pc:docMk/>
            <pc:sldMk cId="0" sldId="436"/>
            <ac:spMk id="11" creationId="{3CCD407B-64A0-4FD1-8DE7-EE47153CEB7B}"/>
          </ac:spMkLst>
        </pc:spChg>
        <pc:spChg chg="del mod">
          <ac:chgData name="Mili Diengdoh" userId="4e667e83-9d62-4727-9cfb-ee24b16ffb56" providerId="ADAL" clId="{AD2E946C-6D7B-40D8-A962-0DDBB858EF19}" dt="2020-08-26T06:56:01.998" v="589" actId="478"/>
          <ac:spMkLst>
            <pc:docMk/>
            <pc:sldMk cId="0" sldId="436"/>
            <ac:spMk id="12" creationId="{A9DA6D5F-6CAD-4189-B8F4-250C3A67E4D9}"/>
          </ac:spMkLst>
        </pc:spChg>
        <pc:picChg chg="del mod modCrop">
          <ac:chgData name="Mili Diengdoh" userId="4e667e83-9d62-4727-9cfb-ee24b16ffb56" providerId="ADAL" clId="{AD2E946C-6D7B-40D8-A962-0DDBB858EF19}" dt="2020-08-26T06:56:21.579" v="597" actId="478"/>
          <ac:picMkLst>
            <pc:docMk/>
            <pc:sldMk cId="0" sldId="436"/>
            <ac:picMk id="4" creationId="{00000000-0000-0000-0000-000000000000}"/>
          </ac:picMkLst>
        </pc:picChg>
        <pc:picChg chg="add mod modCrop">
          <ac:chgData name="Mili Diengdoh" userId="4e667e83-9d62-4727-9cfb-ee24b16ffb56" providerId="ADAL" clId="{AD2E946C-6D7B-40D8-A962-0DDBB858EF19}" dt="2020-08-26T08:12:09.745" v="2165" actId="18131"/>
          <ac:picMkLst>
            <pc:docMk/>
            <pc:sldMk cId="0" sldId="436"/>
            <ac:picMk id="7" creationId="{273713DB-5806-43FF-ACBA-005043E7B911}"/>
          </ac:picMkLst>
        </pc:picChg>
      </pc:sldChg>
      <pc:sldChg chg="addSp delSp modSp mod">
        <pc:chgData name="Mili Diengdoh" userId="4e667e83-9d62-4727-9cfb-ee24b16ffb56" providerId="ADAL" clId="{AD2E946C-6D7B-40D8-A962-0DDBB858EF19}" dt="2020-08-26T06:56:56.730" v="609"/>
        <pc:sldMkLst>
          <pc:docMk/>
          <pc:sldMk cId="0" sldId="437"/>
        </pc:sldMkLst>
        <pc:spChg chg="del mod">
          <ac:chgData name="Mili Diengdoh" userId="4e667e83-9d62-4727-9cfb-ee24b16ffb56" providerId="ADAL" clId="{AD2E946C-6D7B-40D8-A962-0DDBB858EF19}" dt="2020-08-26T06:56:55.849" v="608"/>
          <ac:spMkLst>
            <pc:docMk/>
            <pc:sldMk cId="0" sldId="437"/>
            <ac:spMk id="2" creationId="{00000000-0000-0000-0000-000000000000}"/>
          </ac:spMkLst>
        </pc:spChg>
        <pc:spChg chg="add mod">
          <ac:chgData name="Mili Diengdoh" userId="4e667e83-9d62-4727-9cfb-ee24b16ffb56" providerId="ADAL" clId="{AD2E946C-6D7B-40D8-A962-0DDBB858EF19}" dt="2020-08-26T06:56:56.730" v="609"/>
          <ac:spMkLst>
            <pc:docMk/>
            <pc:sldMk cId="0" sldId="437"/>
            <ac:spMk id="3" creationId="{9B3C532E-1A61-489D-8D84-5DAD0E4BF497}"/>
          </ac:spMkLst>
        </pc:spChg>
      </pc:sldChg>
      <pc:sldChg chg="addSp delSp modSp mod">
        <pc:chgData name="Mili Diengdoh" userId="4e667e83-9d62-4727-9cfb-ee24b16ffb56" providerId="ADAL" clId="{AD2E946C-6D7B-40D8-A962-0DDBB858EF19}" dt="2020-08-26T08:08:09.043" v="2071"/>
        <pc:sldMkLst>
          <pc:docMk/>
          <pc:sldMk cId="2563708425" sldId="439"/>
        </pc:sldMkLst>
        <pc:spChg chg="del mod">
          <ac:chgData name="Mili Diengdoh" userId="4e667e83-9d62-4727-9cfb-ee24b16ffb56" providerId="ADAL" clId="{AD2E946C-6D7B-40D8-A962-0DDBB858EF19}" dt="2020-08-26T06:58:00.483" v="624"/>
          <ac:spMkLst>
            <pc:docMk/>
            <pc:sldMk cId="2563708425" sldId="439"/>
            <ac:spMk id="2" creationId="{00000000-0000-0000-0000-000000000000}"/>
          </ac:spMkLst>
        </pc:spChg>
        <pc:spChg chg="del">
          <ac:chgData name="Mili Diengdoh" userId="4e667e83-9d62-4727-9cfb-ee24b16ffb56" providerId="ADAL" clId="{AD2E946C-6D7B-40D8-A962-0DDBB858EF19}" dt="2020-08-26T06:58:25.350" v="631" actId="478"/>
          <ac:spMkLst>
            <pc:docMk/>
            <pc:sldMk cId="2563708425" sldId="439"/>
            <ac:spMk id="3" creationId="{043504BB-661C-484F-BB25-AFEB88596DB5}"/>
          </ac:spMkLst>
        </pc:spChg>
        <pc:spChg chg="add mod">
          <ac:chgData name="Mili Diengdoh" userId="4e667e83-9d62-4727-9cfb-ee24b16ffb56" providerId="ADAL" clId="{AD2E946C-6D7B-40D8-A962-0DDBB858EF19}" dt="2020-08-26T08:08:09.043" v="2071"/>
          <ac:spMkLst>
            <pc:docMk/>
            <pc:sldMk cId="2563708425" sldId="439"/>
            <ac:spMk id="4" creationId="{A89513D4-7C19-4663-A44B-18E51D9B798D}"/>
          </ac:spMkLst>
        </pc:spChg>
        <pc:picChg chg="mod">
          <ac:chgData name="Mili Diengdoh" userId="4e667e83-9d62-4727-9cfb-ee24b16ffb56" providerId="ADAL" clId="{AD2E946C-6D7B-40D8-A962-0DDBB858EF19}" dt="2020-08-26T06:58:26.572" v="632"/>
          <ac:picMkLst>
            <pc:docMk/>
            <pc:sldMk cId="2563708425" sldId="439"/>
            <ac:picMk id="1026" creationId="{A71634C7-E4B5-4AFA-9FF5-67D2FE4E2965}"/>
          </ac:picMkLst>
        </pc:picChg>
      </pc:sldChg>
      <pc:sldChg chg="addSp delSp modSp mod">
        <pc:chgData name="Mili Diengdoh" userId="4e667e83-9d62-4727-9cfb-ee24b16ffb56" providerId="ADAL" clId="{AD2E946C-6D7B-40D8-A962-0DDBB858EF19}" dt="2020-08-26T08:08:10.601" v="2073"/>
        <pc:sldMkLst>
          <pc:docMk/>
          <pc:sldMk cId="1160096589" sldId="440"/>
        </pc:sldMkLst>
        <pc:spChg chg="del mod">
          <ac:chgData name="Mili Diengdoh" userId="4e667e83-9d62-4727-9cfb-ee24b16ffb56" providerId="ADAL" clId="{AD2E946C-6D7B-40D8-A962-0DDBB858EF19}" dt="2020-08-26T06:58:31.242" v="634"/>
          <ac:spMkLst>
            <pc:docMk/>
            <pc:sldMk cId="1160096589" sldId="440"/>
            <ac:spMk id="2" creationId="{00000000-0000-0000-0000-000000000000}"/>
          </ac:spMkLst>
        </pc:spChg>
        <pc:spChg chg="del">
          <ac:chgData name="Mili Diengdoh" userId="4e667e83-9d62-4727-9cfb-ee24b16ffb56" providerId="ADAL" clId="{AD2E946C-6D7B-40D8-A962-0DDBB858EF19}" dt="2020-08-26T06:58:45.404" v="638" actId="478"/>
          <ac:spMkLst>
            <pc:docMk/>
            <pc:sldMk cId="1160096589" sldId="440"/>
            <ac:spMk id="3" creationId="{FF60DAE3-69DA-4286-A65D-1EB9848E5972}"/>
          </ac:spMkLst>
        </pc:spChg>
        <pc:spChg chg="add mod">
          <ac:chgData name="Mili Diengdoh" userId="4e667e83-9d62-4727-9cfb-ee24b16ffb56" providerId="ADAL" clId="{AD2E946C-6D7B-40D8-A962-0DDBB858EF19}" dt="2020-08-26T08:08:10.601" v="2073"/>
          <ac:spMkLst>
            <pc:docMk/>
            <pc:sldMk cId="1160096589" sldId="440"/>
            <ac:spMk id="4" creationId="{EFE0B87C-3A20-4148-83AA-EC0B8CC158BE}"/>
          </ac:spMkLst>
        </pc:spChg>
        <pc:picChg chg="mod">
          <ac:chgData name="Mili Diengdoh" userId="4e667e83-9d62-4727-9cfb-ee24b16ffb56" providerId="ADAL" clId="{AD2E946C-6D7B-40D8-A962-0DDBB858EF19}" dt="2020-08-26T06:59:02.104" v="642" actId="18131"/>
          <ac:picMkLst>
            <pc:docMk/>
            <pc:sldMk cId="1160096589" sldId="440"/>
            <ac:picMk id="2050" creationId="{28D892D1-11D3-472E-B2F9-B412BABBB95A}"/>
          </ac:picMkLst>
        </pc:picChg>
      </pc:sldChg>
      <pc:sldChg chg="addSp delSp modSp del mod modClrScheme chgLayout">
        <pc:chgData name="Mili Diengdoh" userId="4e667e83-9d62-4727-9cfb-ee24b16ffb56" providerId="ADAL" clId="{AD2E946C-6D7B-40D8-A962-0DDBB858EF19}" dt="2020-08-26T06:57:55.527" v="622" actId="47"/>
        <pc:sldMkLst>
          <pc:docMk/>
          <pc:sldMk cId="3130923723" sldId="3747"/>
        </pc:sldMkLst>
        <pc:spChg chg="mod ord">
          <ac:chgData name="Mili Diengdoh" userId="4e667e83-9d62-4727-9cfb-ee24b16ffb56" providerId="ADAL" clId="{AD2E946C-6D7B-40D8-A962-0DDBB858EF19}" dt="2020-08-26T06:30:02.659" v="140" actId="700"/>
          <ac:spMkLst>
            <pc:docMk/>
            <pc:sldMk cId="3130923723" sldId="3747"/>
            <ac:spMk id="2" creationId="{00000000-0000-0000-0000-000000000000}"/>
          </ac:spMkLst>
        </pc:spChg>
        <pc:spChg chg="add del mod ord">
          <ac:chgData name="Mili Diengdoh" userId="4e667e83-9d62-4727-9cfb-ee24b16ffb56" providerId="ADAL" clId="{AD2E946C-6D7B-40D8-A962-0DDBB858EF19}" dt="2020-08-26T06:30:02.659" v="140" actId="700"/>
          <ac:spMkLst>
            <pc:docMk/>
            <pc:sldMk cId="3130923723" sldId="3747"/>
            <ac:spMk id="3" creationId="{8B405FB0-594D-4AED-ABB3-29DB2CB52477}"/>
          </ac:spMkLst>
        </pc:spChg>
        <pc:spChg chg="add del mod ord">
          <ac:chgData name="Mili Diengdoh" userId="4e667e83-9d62-4727-9cfb-ee24b16ffb56" providerId="ADAL" clId="{AD2E946C-6D7B-40D8-A962-0DDBB858EF19}" dt="2020-08-26T06:30:02.659" v="140" actId="700"/>
          <ac:spMkLst>
            <pc:docMk/>
            <pc:sldMk cId="3130923723" sldId="3747"/>
            <ac:spMk id="4" creationId="{26A65642-629C-41FD-8BC6-7D9E5F7ADB6B}"/>
          </ac:spMkLst>
        </pc:spChg>
        <pc:spChg chg="add del mod ord">
          <ac:chgData name="Mili Diengdoh" userId="4e667e83-9d62-4727-9cfb-ee24b16ffb56" providerId="ADAL" clId="{AD2E946C-6D7B-40D8-A962-0DDBB858EF19}" dt="2020-08-26T06:30:02.659" v="140" actId="700"/>
          <ac:spMkLst>
            <pc:docMk/>
            <pc:sldMk cId="3130923723" sldId="3747"/>
            <ac:spMk id="7" creationId="{C8400D26-FE13-400F-8E8B-09360E0C79D7}"/>
          </ac:spMkLst>
        </pc:spChg>
        <pc:spChg chg="add del mod ord">
          <ac:chgData name="Mili Diengdoh" userId="4e667e83-9d62-4727-9cfb-ee24b16ffb56" providerId="ADAL" clId="{AD2E946C-6D7B-40D8-A962-0DDBB858EF19}" dt="2020-08-26T06:30:02.659" v="140" actId="700"/>
          <ac:spMkLst>
            <pc:docMk/>
            <pc:sldMk cId="3130923723" sldId="3747"/>
            <ac:spMk id="20" creationId="{E6A5B0B8-B57A-4B8E-9696-3CA976A484A0}"/>
          </ac:spMkLst>
        </pc:spChg>
        <pc:spChg chg="add del mod ord">
          <ac:chgData name="Mili Diengdoh" userId="4e667e83-9d62-4727-9cfb-ee24b16ffb56" providerId="ADAL" clId="{AD2E946C-6D7B-40D8-A962-0DDBB858EF19}" dt="2020-08-26T06:30:02.659" v="140" actId="700"/>
          <ac:spMkLst>
            <pc:docMk/>
            <pc:sldMk cId="3130923723" sldId="3747"/>
            <ac:spMk id="21" creationId="{ED5C22BC-A6F1-40BA-9135-691F4E899342}"/>
          </ac:spMkLst>
        </pc:spChg>
      </pc:sldChg>
      <pc:sldChg chg="addSp delSp modSp mod modClrScheme chgLayout">
        <pc:chgData name="Mili Diengdoh" userId="4e667e83-9d62-4727-9cfb-ee24b16ffb56" providerId="ADAL" clId="{AD2E946C-6D7B-40D8-A962-0DDBB858EF19}" dt="2020-08-26T08:12:36.321" v="2171" actId="20577"/>
        <pc:sldMkLst>
          <pc:docMk/>
          <pc:sldMk cId="2736829786" sldId="3748"/>
        </pc:sldMkLst>
        <pc:spChg chg="mod ord">
          <ac:chgData name="Mili Diengdoh" userId="4e667e83-9d62-4727-9cfb-ee24b16ffb56" providerId="ADAL" clId="{AD2E946C-6D7B-40D8-A962-0DDBB858EF19}" dt="2020-08-26T06:42:33.729" v="336"/>
          <ac:spMkLst>
            <pc:docMk/>
            <pc:sldMk cId="2736829786" sldId="3748"/>
            <ac:spMk id="2" creationId="{F86E9016-C1E9-4DB9-BE0D-C20FA2479641}"/>
          </ac:spMkLst>
        </pc:spChg>
        <pc:spChg chg="mod ord">
          <ac:chgData name="Mili Diengdoh" userId="4e667e83-9d62-4727-9cfb-ee24b16ffb56" providerId="ADAL" clId="{AD2E946C-6D7B-40D8-A962-0DDBB858EF19}" dt="2020-08-26T08:12:36.321" v="2171" actId="20577"/>
          <ac:spMkLst>
            <pc:docMk/>
            <pc:sldMk cId="2736829786" sldId="3748"/>
            <ac:spMk id="3" creationId="{D078408F-38B9-4C4E-BA1B-6295855438E2}"/>
          </ac:spMkLst>
        </pc:spChg>
        <pc:spChg chg="del mod">
          <ac:chgData name="Mili Diengdoh" userId="4e667e83-9d62-4727-9cfb-ee24b16ffb56" providerId="ADAL" clId="{AD2E946C-6D7B-40D8-A962-0DDBB858EF19}" dt="2020-08-26T06:41:21.211" v="310" actId="478"/>
          <ac:spMkLst>
            <pc:docMk/>
            <pc:sldMk cId="2736829786" sldId="3748"/>
            <ac:spMk id="4" creationId="{5B81E6F4-4D01-41C0-B609-D87BD57C8659}"/>
          </ac:spMkLst>
        </pc:spChg>
        <pc:spChg chg="add mod ord">
          <ac:chgData name="Mili Diengdoh" userId="4e667e83-9d62-4727-9cfb-ee24b16ffb56" providerId="ADAL" clId="{AD2E946C-6D7B-40D8-A962-0DDBB858EF19}" dt="2020-08-26T06:42:33.729" v="336"/>
          <ac:spMkLst>
            <pc:docMk/>
            <pc:sldMk cId="2736829786" sldId="3748"/>
            <ac:spMk id="5" creationId="{39E95BF6-079C-4CD5-A449-B2A9023ECC33}"/>
          </ac:spMkLst>
        </pc:spChg>
        <pc:spChg chg="add del mod">
          <ac:chgData name="Mili Diengdoh" userId="4e667e83-9d62-4727-9cfb-ee24b16ffb56" providerId="ADAL" clId="{AD2E946C-6D7B-40D8-A962-0DDBB858EF19}" dt="2020-08-26T06:41:24.421" v="313"/>
          <ac:spMkLst>
            <pc:docMk/>
            <pc:sldMk cId="2736829786" sldId="3748"/>
            <ac:spMk id="6" creationId="{70334B62-15BC-4E20-A640-670D775E92C3}"/>
          </ac:spMkLst>
        </pc:spChg>
        <pc:spChg chg="add del mod">
          <ac:chgData name="Mili Diengdoh" userId="4e667e83-9d62-4727-9cfb-ee24b16ffb56" providerId="ADAL" clId="{AD2E946C-6D7B-40D8-A962-0DDBB858EF19}" dt="2020-08-26T06:41:24.421" v="313"/>
          <ac:spMkLst>
            <pc:docMk/>
            <pc:sldMk cId="2736829786" sldId="3748"/>
            <ac:spMk id="7" creationId="{DF887947-9553-404C-B4D9-31337D4F1EE3}"/>
          </ac:spMkLst>
        </pc:spChg>
        <pc:spChg chg="add del mod">
          <ac:chgData name="Mili Diengdoh" userId="4e667e83-9d62-4727-9cfb-ee24b16ffb56" providerId="ADAL" clId="{AD2E946C-6D7B-40D8-A962-0DDBB858EF19}" dt="2020-08-26T06:41:24.421" v="313"/>
          <ac:spMkLst>
            <pc:docMk/>
            <pc:sldMk cId="2736829786" sldId="3748"/>
            <ac:spMk id="8" creationId="{5CA0D6B9-1D80-44D0-AE73-70E891429AA2}"/>
          </ac:spMkLst>
        </pc:spChg>
        <pc:spChg chg="add del mod">
          <ac:chgData name="Mili Diengdoh" userId="4e667e83-9d62-4727-9cfb-ee24b16ffb56" providerId="ADAL" clId="{AD2E946C-6D7B-40D8-A962-0DDBB858EF19}" dt="2020-08-26T06:41:24.421" v="313"/>
          <ac:spMkLst>
            <pc:docMk/>
            <pc:sldMk cId="2736829786" sldId="3748"/>
            <ac:spMk id="9" creationId="{F23798B0-7151-4791-BAFF-7C5F64CE27A4}"/>
          </ac:spMkLst>
        </pc:spChg>
        <pc:spChg chg="add del mod">
          <ac:chgData name="Mili Diengdoh" userId="4e667e83-9d62-4727-9cfb-ee24b16ffb56" providerId="ADAL" clId="{AD2E946C-6D7B-40D8-A962-0DDBB858EF19}" dt="2020-08-26T06:41:36.986" v="318"/>
          <ac:spMkLst>
            <pc:docMk/>
            <pc:sldMk cId="2736829786" sldId="3748"/>
            <ac:spMk id="10" creationId="{A1380F3F-D527-45AE-A5C5-2C22E9E6E176}"/>
          </ac:spMkLst>
        </pc:spChg>
        <pc:spChg chg="add del mod">
          <ac:chgData name="Mili Diengdoh" userId="4e667e83-9d62-4727-9cfb-ee24b16ffb56" providerId="ADAL" clId="{AD2E946C-6D7B-40D8-A962-0DDBB858EF19}" dt="2020-08-26T06:41:36.986" v="318"/>
          <ac:spMkLst>
            <pc:docMk/>
            <pc:sldMk cId="2736829786" sldId="3748"/>
            <ac:spMk id="11" creationId="{0CB3623A-3970-4E92-ABE6-13A84B4E3CB6}"/>
          </ac:spMkLst>
        </pc:spChg>
        <pc:spChg chg="add del mod">
          <ac:chgData name="Mili Diengdoh" userId="4e667e83-9d62-4727-9cfb-ee24b16ffb56" providerId="ADAL" clId="{AD2E946C-6D7B-40D8-A962-0DDBB858EF19}" dt="2020-08-26T06:41:36.986" v="318"/>
          <ac:spMkLst>
            <pc:docMk/>
            <pc:sldMk cId="2736829786" sldId="3748"/>
            <ac:spMk id="12" creationId="{738780D9-1EC9-4009-B206-97EF5F848FCD}"/>
          </ac:spMkLst>
        </pc:spChg>
        <pc:spChg chg="add del mod">
          <ac:chgData name="Mili Diengdoh" userId="4e667e83-9d62-4727-9cfb-ee24b16ffb56" providerId="ADAL" clId="{AD2E946C-6D7B-40D8-A962-0DDBB858EF19}" dt="2020-08-26T06:41:36.986" v="318"/>
          <ac:spMkLst>
            <pc:docMk/>
            <pc:sldMk cId="2736829786" sldId="3748"/>
            <ac:spMk id="13" creationId="{6AA99D3D-B728-4C21-8736-9C6AFACCE2A7}"/>
          </ac:spMkLst>
        </pc:spChg>
        <pc:spChg chg="add del mod">
          <ac:chgData name="Mili Diengdoh" userId="4e667e83-9d62-4727-9cfb-ee24b16ffb56" providerId="ADAL" clId="{AD2E946C-6D7B-40D8-A962-0DDBB858EF19}" dt="2020-08-26T06:41:37.140" v="319"/>
          <ac:spMkLst>
            <pc:docMk/>
            <pc:sldMk cId="2736829786" sldId="3748"/>
            <ac:spMk id="14" creationId="{9BF78EA2-2EC1-4B9F-B41C-60F9ED4A112A}"/>
          </ac:spMkLst>
        </pc:spChg>
        <pc:spChg chg="del mod ord">
          <ac:chgData name="Mili Diengdoh" userId="4e667e83-9d62-4727-9cfb-ee24b16ffb56" providerId="ADAL" clId="{AD2E946C-6D7B-40D8-A962-0DDBB858EF19}" dt="2020-08-26T06:41:46.707" v="322"/>
          <ac:spMkLst>
            <pc:docMk/>
            <pc:sldMk cId="2736829786" sldId="3748"/>
            <ac:spMk id="15" creationId="{0A91C771-54F0-4C6D-923F-527365851614}"/>
          </ac:spMkLst>
        </pc:spChg>
        <pc:spChg chg="add del mod">
          <ac:chgData name="Mili Diengdoh" userId="4e667e83-9d62-4727-9cfb-ee24b16ffb56" providerId="ADAL" clId="{AD2E946C-6D7B-40D8-A962-0DDBB858EF19}" dt="2020-08-26T06:41:37.140" v="319"/>
          <ac:spMkLst>
            <pc:docMk/>
            <pc:sldMk cId="2736829786" sldId="3748"/>
            <ac:spMk id="16" creationId="{880DEE0E-7431-4FED-A9C2-D056EBB456DB}"/>
          </ac:spMkLst>
        </pc:spChg>
        <pc:spChg chg="add del mod">
          <ac:chgData name="Mili Diengdoh" userId="4e667e83-9d62-4727-9cfb-ee24b16ffb56" providerId="ADAL" clId="{AD2E946C-6D7B-40D8-A962-0DDBB858EF19}" dt="2020-08-26T06:41:37.140" v="319"/>
          <ac:spMkLst>
            <pc:docMk/>
            <pc:sldMk cId="2736829786" sldId="3748"/>
            <ac:spMk id="17" creationId="{FBE5BDB4-2E6C-43AC-AE72-EC719DF0ADA2}"/>
          </ac:spMkLst>
        </pc:spChg>
        <pc:spChg chg="add del mod">
          <ac:chgData name="Mili Diengdoh" userId="4e667e83-9d62-4727-9cfb-ee24b16ffb56" providerId="ADAL" clId="{AD2E946C-6D7B-40D8-A962-0DDBB858EF19}" dt="2020-08-26T06:41:37.140" v="319"/>
          <ac:spMkLst>
            <pc:docMk/>
            <pc:sldMk cId="2736829786" sldId="3748"/>
            <ac:spMk id="18" creationId="{9A7F8D25-4771-4177-8004-427A4C44F705}"/>
          </ac:spMkLst>
        </pc:spChg>
        <pc:spChg chg="add del mod">
          <ac:chgData name="Mili Diengdoh" userId="4e667e83-9d62-4727-9cfb-ee24b16ffb56" providerId="ADAL" clId="{AD2E946C-6D7B-40D8-A962-0DDBB858EF19}" dt="2020-08-26T06:41:37.316" v="320"/>
          <ac:spMkLst>
            <pc:docMk/>
            <pc:sldMk cId="2736829786" sldId="3748"/>
            <ac:spMk id="19" creationId="{ABA1F12A-9F18-4894-9554-473BF0D14E59}"/>
          </ac:spMkLst>
        </pc:spChg>
        <pc:spChg chg="add del mod">
          <ac:chgData name="Mili Diengdoh" userId="4e667e83-9d62-4727-9cfb-ee24b16ffb56" providerId="ADAL" clId="{AD2E946C-6D7B-40D8-A962-0DDBB858EF19}" dt="2020-08-26T06:41:37.316" v="320"/>
          <ac:spMkLst>
            <pc:docMk/>
            <pc:sldMk cId="2736829786" sldId="3748"/>
            <ac:spMk id="20" creationId="{419B5E6F-FF7B-4422-9187-B92618C97F13}"/>
          </ac:spMkLst>
        </pc:spChg>
        <pc:spChg chg="add del mod">
          <ac:chgData name="Mili Diengdoh" userId="4e667e83-9d62-4727-9cfb-ee24b16ffb56" providerId="ADAL" clId="{AD2E946C-6D7B-40D8-A962-0DDBB858EF19}" dt="2020-08-26T06:41:37.316" v="320"/>
          <ac:spMkLst>
            <pc:docMk/>
            <pc:sldMk cId="2736829786" sldId="3748"/>
            <ac:spMk id="21" creationId="{41CB5AF6-CFFE-41AC-8A86-C48B4800D18E}"/>
          </ac:spMkLst>
        </pc:spChg>
        <pc:spChg chg="add del mod">
          <ac:chgData name="Mili Diengdoh" userId="4e667e83-9d62-4727-9cfb-ee24b16ffb56" providerId="ADAL" clId="{AD2E946C-6D7B-40D8-A962-0DDBB858EF19}" dt="2020-08-26T06:41:37.316" v="320"/>
          <ac:spMkLst>
            <pc:docMk/>
            <pc:sldMk cId="2736829786" sldId="3748"/>
            <ac:spMk id="22" creationId="{2C1A3922-2623-4827-BCD7-43966303AD1B}"/>
          </ac:spMkLst>
        </pc:spChg>
        <pc:spChg chg="add del mod">
          <ac:chgData name="Mili Diengdoh" userId="4e667e83-9d62-4727-9cfb-ee24b16ffb56" providerId="ADAL" clId="{AD2E946C-6D7B-40D8-A962-0DDBB858EF19}" dt="2020-08-26T06:41:46.707" v="322"/>
          <ac:spMkLst>
            <pc:docMk/>
            <pc:sldMk cId="2736829786" sldId="3748"/>
            <ac:spMk id="23" creationId="{46F8DACA-8EAD-4F0B-91C9-3F45176BEDA2}"/>
          </ac:spMkLst>
        </pc:spChg>
        <pc:spChg chg="add del mod">
          <ac:chgData name="Mili Diengdoh" userId="4e667e83-9d62-4727-9cfb-ee24b16ffb56" providerId="ADAL" clId="{AD2E946C-6D7B-40D8-A962-0DDBB858EF19}" dt="2020-08-26T06:41:46.707" v="322"/>
          <ac:spMkLst>
            <pc:docMk/>
            <pc:sldMk cId="2736829786" sldId="3748"/>
            <ac:spMk id="24" creationId="{55058D33-BE7D-4A8C-B7C7-F0DE5474F092}"/>
          </ac:spMkLst>
        </pc:spChg>
        <pc:spChg chg="add del mod">
          <ac:chgData name="Mili Diengdoh" userId="4e667e83-9d62-4727-9cfb-ee24b16ffb56" providerId="ADAL" clId="{AD2E946C-6D7B-40D8-A962-0DDBB858EF19}" dt="2020-08-26T06:41:46.707" v="322"/>
          <ac:spMkLst>
            <pc:docMk/>
            <pc:sldMk cId="2736829786" sldId="3748"/>
            <ac:spMk id="25" creationId="{CCE06271-85DC-493E-8B0C-6B15240FC277}"/>
          </ac:spMkLst>
        </pc:spChg>
        <pc:spChg chg="add mod">
          <ac:chgData name="Mili Diengdoh" userId="4e667e83-9d62-4727-9cfb-ee24b16ffb56" providerId="ADAL" clId="{AD2E946C-6D7B-40D8-A962-0DDBB858EF19}" dt="2020-08-26T06:59:23.075" v="645" actId="948"/>
          <ac:spMkLst>
            <pc:docMk/>
            <pc:sldMk cId="2736829786" sldId="3748"/>
            <ac:spMk id="26" creationId="{B7192AB4-FBBD-4953-A11D-DEF71D45458C}"/>
          </ac:spMkLst>
        </pc:spChg>
        <pc:spChg chg="add del mod">
          <ac:chgData name="Mili Diengdoh" userId="4e667e83-9d62-4727-9cfb-ee24b16ffb56" providerId="ADAL" clId="{AD2E946C-6D7B-40D8-A962-0DDBB858EF19}" dt="2020-08-26T06:42:33.729" v="336"/>
          <ac:spMkLst>
            <pc:docMk/>
            <pc:sldMk cId="2736829786" sldId="3748"/>
            <ac:spMk id="27" creationId="{88C0E8C6-7BFF-49DD-9E81-8F0A5534DECB}"/>
          </ac:spMkLst>
        </pc:spChg>
        <pc:spChg chg="add del mod">
          <ac:chgData name="Mili Diengdoh" userId="4e667e83-9d62-4727-9cfb-ee24b16ffb56" providerId="ADAL" clId="{AD2E946C-6D7B-40D8-A962-0DDBB858EF19}" dt="2020-08-26T06:42:33.729" v="336"/>
          <ac:spMkLst>
            <pc:docMk/>
            <pc:sldMk cId="2736829786" sldId="3748"/>
            <ac:spMk id="28" creationId="{03FD93BE-211C-459C-B05D-A3037778A0F9}"/>
          </ac:spMkLst>
        </pc:spChg>
        <pc:spChg chg="add del mod">
          <ac:chgData name="Mili Diengdoh" userId="4e667e83-9d62-4727-9cfb-ee24b16ffb56" providerId="ADAL" clId="{AD2E946C-6D7B-40D8-A962-0DDBB858EF19}" dt="2020-08-26T06:42:33.729" v="336"/>
          <ac:spMkLst>
            <pc:docMk/>
            <pc:sldMk cId="2736829786" sldId="3748"/>
            <ac:spMk id="29" creationId="{BF5EF9D2-B2BD-498E-9174-C5AAE06ACDC8}"/>
          </ac:spMkLst>
        </pc:spChg>
        <pc:spChg chg="add del mod">
          <ac:chgData name="Mili Diengdoh" userId="4e667e83-9d62-4727-9cfb-ee24b16ffb56" providerId="ADAL" clId="{AD2E946C-6D7B-40D8-A962-0DDBB858EF19}" dt="2020-08-26T06:42:33.729" v="336"/>
          <ac:spMkLst>
            <pc:docMk/>
            <pc:sldMk cId="2736829786" sldId="3748"/>
            <ac:spMk id="30" creationId="{828A8ACC-4D14-46C6-B4A6-5ECADE69D306}"/>
          </ac:spMkLst>
        </pc:spChg>
      </pc:sldChg>
      <pc:sldChg chg="addSp delSp modSp mod">
        <pc:chgData name="Mili Diengdoh" userId="4e667e83-9d62-4727-9cfb-ee24b16ffb56" providerId="ADAL" clId="{AD2E946C-6D7B-40D8-A962-0DDBB858EF19}" dt="2020-08-26T06:43:59.880" v="361"/>
        <pc:sldMkLst>
          <pc:docMk/>
          <pc:sldMk cId="1312135771" sldId="3751"/>
        </pc:sldMkLst>
        <pc:spChg chg="del mod">
          <ac:chgData name="Mili Diengdoh" userId="4e667e83-9d62-4727-9cfb-ee24b16ffb56" providerId="ADAL" clId="{AD2E946C-6D7B-40D8-A962-0DDBB858EF19}" dt="2020-08-26T06:43:58.970" v="360"/>
          <ac:spMkLst>
            <pc:docMk/>
            <pc:sldMk cId="1312135771" sldId="3751"/>
            <ac:spMk id="2" creationId="{00000000-0000-0000-0000-000000000000}"/>
          </ac:spMkLst>
        </pc:spChg>
        <pc:spChg chg="add mod">
          <ac:chgData name="Mili Diengdoh" userId="4e667e83-9d62-4727-9cfb-ee24b16ffb56" providerId="ADAL" clId="{AD2E946C-6D7B-40D8-A962-0DDBB858EF19}" dt="2020-08-26T06:43:59.880" v="361"/>
          <ac:spMkLst>
            <pc:docMk/>
            <pc:sldMk cId="1312135771" sldId="3751"/>
            <ac:spMk id="3" creationId="{5485501D-784B-4C6E-A7AA-D659837484F0}"/>
          </ac:spMkLst>
        </pc:spChg>
      </pc:sldChg>
      <pc:sldChg chg="addSp delSp modSp mod">
        <pc:chgData name="Mili Diengdoh" userId="4e667e83-9d62-4727-9cfb-ee24b16ffb56" providerId="ADAL" clId="{AD2E946C-6D7B-40D8-A962-0DDBB858EF19}" dt="2020-08-26T06:43:56.017" v="358"/>
        <pc:sldMkLst>
          <pc:docMk/>
          <pc:sldMk cId="2861708726" sldId="3752"/>
        </pc:sldMkLst>
        <pc:spChg chg="del mod">
          <ac:chgData name="Mili Diengdoh" userId="4e667e83-9d62-4727-9cfb-ee24b16ffb56" providerId="ADAL" clId="{AD2E946C-6D7B-40D8-A962-0DDBB858EF19}" dt="2020-08-26T06:43:55.210" v="357"/>
          <ac:spMkLst>
            <pc:docMk/>
            <pc:sldMk cId="2861708726" sldId="3752"/>
            <ac:spMk id="2" creationId="{00000000-0000-0000-0000-000000000000}"/>
          </ac:spMkLst>
        </pc:spChg>
        <pc:spChg chg="add mod">
          <ac:chgData name="Mili Diengdoh" userId="4e667e83-9d62-4727-9cfb-ee24b16ffb56" providerId="ADAL" clId="{AD2E946C-6D7B-40D8-A962-0DDBB858EF19}" dt="2020-08-26T06:43:56.017" v="358"/>
          <ac:spMkLst>
            <pc:docMk/>
            <pc:sldMk cId="2861708726" sldId="3752"/>
            <ac:spMk id="3" creationId="{374C6CBA-B710-4FCF-8A29-91D395AB3AE9}"/>
          </ac:spMkLst>
        </pc:spChg>
      </pc:sldChg>
      <pc:sldChg chg="addSp delSp modSp mod">
        <pc:chgData name="Mili Diengdoh" userId="4e667e83-9d62-4727-9cfb-ee24b16ffb56" providerId="ADAL" clId="{AD2E946C-6D7B-40D8-A962-0DDBB858EF19}" dt="2020-08-26T08:08:22.319" v="2081"/>
        <pc:sldMkLst>
          <pc:docMk/>
          <pc:sldMk cId="2075151564" sldId="3753"/>
        </pc:sldMkLst>
        <pc:spChg chg="del mod">
          <ac:chgData name="Mili Diengdoh" userId="4e667e83-9d62-4727-9cfb-ee24b16ffb56" providerId="ADAL" clId="{AD2E946C-6D7B-40D8-A962-0DDBB858EF19}" dt="2020-08-26T06:42:53.931" v="338"/>
          <ac:spMkLst>
            <pc:docMk/>
            <pc:sldMk cId="2075151564" sldId="3753"/>
            <ac:spMk id="2" creationId="{00000000-0000-0000-0000-000000000000}"/>
          </ac:spMkLst>
        </pc:spChg>
        <pc:spChg chg="add mod">
          <ac:chgData name="Mili Diengdoh" userId="4e667e83-9d62-4727-9cfb-ee24b16ffb56" providerId="ADAL" clId="{AD2E946C-6D7B-40D8-A962-0DDBB858EF19}" dt="2020-08-26T08:08:22.319" v="2081"/>
          <ac:spMkLst>
            <pc:docMk/>
            <pc:sldMk cId="2075151564" sldId="3753"/>
            <ac:spMk id="3" creationId="{9DE91DD6-D415-44A5-B875-0B80D5F53063}"/>
          </ac:spMkLst>
        </pc:spChg>
      </pc:sldChg>
      <pc:sldChg chg="addSp delSp modSp mod">
        <pc:chgData name="Mili Diengdoh" userId="4e667e83-9d62-4727-9cfb-ee24b16ffb56" providerId="ADAL" clId="{AD2E946C-6D7B-40D8-A962-0DDBB858EF19}" dt="2020-08-26T06:43:30.440" v="342"/>
        <pc:sldMkLst>
          <pc:docMk/>
          <pc:sldMk cId="185030670" sldId="3754"/>
        </pc:sldMkLst>
        <pc:spChg chg="del mod">
          <ac:chgData name="Mili Diengdoh" userId="4e667e83-9d62-4727-9cfb-ee24b16ffb56" providerId="ADAL" clId="{AD2E946C-6D7B-40D8-A962-0DDBB858EF19}" dt="2020-08-26T06:43:29.386" v="341"/>
          <ac:spMkLst>
            <pc:docMk/>
            <pc:sldMk cId="185030670" sldId="3754"/>
            <ac:spMk id="2" creationId="{00000000-0000-0000-0000-000000000000}"/>
          </ac:spMkLst>
        </pc:spChg>
        <pc:spChg chg="add mod">
          <ac:chgData name="Mili Diengdoh" userId="4e667e83-9d62-4727-9cfb-ee24b16ffb56" providerId="ADAL" clId="{AD2E946C-6D7B-40D8-A962-0DDBB858EF19}" dt="2020-08-26T06:43:30.440" v="342"/>
          <ac:spMkLst>
            <pc:docMk/>
            <pc:sldMk cId="185030670" sldId="3754"/>
            <ac:spMk id="3" creationId="{B55D07E5-7816-407E-8C7A-6EF1BE5AFF25}"/>
          </ac:spMkLst>
        </pc:spChg>
      </pc:sldChg>
      <pc:sldChg chg="addSp delSp modSp mod">
        <pc:chgData name="Mili Diengdoh" userId="4e667e83-9d62-4727-9cfb-ee24b16ffb56" providerId="ADAL" clId="{AD2E946C-6D7B-40D8-A962-0DDBB858EF19}" dt="2020-08-26T06:43:35.630" v="346"/>
        <pc:sldMkLst>
          <pc:docMk/>
          <pc:sldMk cId="2797131414" sldId="3755"/>
        </pc:sldMkLst>
        <pc:spChg chg="del mod">
          <ac:chgData name="Mili Diengdoh" userId="4e667e83-9d62-4727-9cfb-ee24b16ffb56" providerId="ADAL" clId="{AD2E946C-6D7B-40D8-A962-0DDBB858EF19}" dt="2020-08-26T06:43:34.755" v="345"/>
          <ac:spMkLst>
            <pc:docMk/>
            <pc:sldMk cId="2797131414" sldId="3755"/>
            <ac:spMk id="2" creationId="{00000000-0000-0000-0000-000000000000}"/>
          </ac:spMkLst>
        </pc:spChg>
        <pc:spChg chg="add del mod">
          <ac:chgData name="Mili Diengdoh" userId="4e667e83-9d62-4727-9cfb-ee24b16ffb56" providerId="ADAL" clId="{AD2E946C-6D7B-40D8-A962-0DDBB858EF19}" dt="2020-08-26T06:43:32.178" v="343"/>
          <ac:spMkLst>
            <pc:docMk/>
            <pc:sldMk cId="2797131414" sldId="3755"/>
            <ac:spMk id="3" creationId="{DA0A15F2-5207-43CE-ABC8-DB08CEDDAF00}"/>
          </ac:spMkLst>
        </pc:spChg>
        <pc:spChg chg="add mod">
          <ac:chgData name="Mili Diengdoh" userId="4e667e83-9d62-4727-9cfb-ee24b16ffb56" providerId="ADAL" clId="{AD2E946C-6D7B-40D8-A962-0DDBB858EF19}" dt="2020-08-26T06:43:35.630" v="346"/>
          <ac:spMkLst>
            <pc:docMk/>
            <pc:sldMk cId="2797131414" sldId="3755"/>
            <ac:spMk id="4" creationId="{EC876AE7-A250-40D4-A56F-1B01BE0E3A6B}"/>
          </ac:spMkLst>
        </pc:spChg>
      </pc:sldChg>
      <pc:sldChg chg="addSp delSp modSp mod">
        <pc:chgData name="Mili Diengdoh" userId="4e667e83-9d62-4727-9cfb-ee24b16ffb56" providerId="ADAL" clId="{AD2E946C-6D7B-40D8-A962-0DDBB858EF19}" dt="2020-08-26T08:08:26.829" v="2086"/>
        <pc:sldMkLst>
          <pc:docMk/>
          <pc:sldMk cId="1064656956" sldId="3756"/>
        </pc:sldMkLst>
        <pc:spChg chg="del mod">
          <ac:chgData name="Mili Diengdoh" userId="4e667e83-9d62-4727-9cfb-ee24b16ffb56" providerId="ADAL" clId="{AD2E946C-6D7B-40D8-A962-0DDBB858EF19}" dt="2020-08-26T06:43:38.714" v="348"/>
          <ac:spMkLst>
            <pc:docMk/>
            <pc:sldMk cId="1064656956" sldId="3756"/>
            <ac:spMk id="2" creationId="{00000000-0000-0000-0000-000000000000}"/>
          </ac:spMkLst>
        </pc:spChg>
        <pc:spChg chg="add mod">
          <ac:chgData name="Mili Diengdoh" userId="4e667e83-9d62-4727-9cfb-ee24b16ffb56" providerId="ADAL" clId="{AD2E946C-6D7B-40D8-A962-0DDBB858EF19}" dt="2020-08-26T08:08:26.829" v="2086"/>
          <ac:spMkLst>
            <pc:docMk/>
            <pc:sldMk cId="1064656956" sldId="3756"/>
            <ac:spMk id="3" creationId="{A5E46C3B-E675-4406-9CB8-1B192F599710}"/>
          </ac:spMkLst>
        </pc:spChg>
      </pc:sldChg>
      <pc:sldChg chg="addSp delSp modSp mod">
        <pc:chgData name="Mili Diengdoh" userId="4e667e83-9d62-4727-9cfb-ee24b16ffb56" providerId="ADAL" clId="{AD2E946C-6D7B-40D8-A962-0DDBB858EF19}" dt="2020-08-26T08:08:29.269" v="2088"/>
        <pc:sldMkLst>
          <pc:docMk/>
          <pc:sldMk cId="3886211328" sldId="3757"/>
        </pc:sldMkLst>
        <pc:spChg chg="del mod">
          <ac:chgData name="Mili Diengdoh" userId="4e667e83-9d62-4727-9cfb-ee24b16ffb56" providerId="ADAL" clId="{AD2E946C-6D7B-40D8-A962-0DDBB858EF19}" dt="2020-08-26T06:43:42.658" v="351"/>
          <ac:spMkLst>
            <pc:docMk/>
            <pc:sldMk cId="3886211328" sldId="3757"/>
            <ac:spMk id="2" creationId="{00000000-0000-0000-0000-000000000000}"/>
          </ac:spMkLst>
        </pc:spChg>
        <pc:spChg chg="add mod">
          <ac:chgData name="Mili Diengdoh" userId="4e667e83-9d62-4727-9cfb-ee24b16ffb56" providerId="ADAL" clId="{AD2E946C-6D7B-40D8-A962-0DDBB858EF19}" dt="2020-08-26T08:08:29.269" v="2088"/>
          <ac:spMkLst>
            <pc:docMk/>
            <pc:sldMk cId="3886211328" sldId="3757"/>
            <ac:spMk id="3" creationId="{D2A46D39-8A29-40BB-88F6-475B0422B499}"/>
          </ac:spMkLst>
        </pc:spChg>
      </pc:sldChg>
      <pc:sldChg chg="addSp delSp modSp mod">
        <pc:chgData name="Mili Diengdoh" userId="4e667e83-9d62-4727-9cfb-ee24b16ffb56" providerId="ADAL" clId="{AD2E946C-6D7B-40D8-A962-0DDBB858EF19}" dt="2020-08-26T08:08:31.169" v="2090"/>
        <pc:sldMkLst>
          <pc:docMk/>
          <pc:sldMk cId="2553683186" sldId="3758"/>
        </pc:sldMkLst>
        <pc:spChg chg="del mod">
          <ac:chgData name="Mili Diengdoh" userId="4e667e83-9d62-4727-9cfb-ee24b16ffb56" providerId="ADAL" clId="{AD2E946C-6D7B-40D8-A962-0DDBB858EF19}" dt="2020-08-26T06:43:47.219" v="354"/>
          <ac:spMkLst>
            <pc:docMk/>
            <pc:sldMk cId="2553683186" sldId="3758"/>
            <ac:spMk id="2" creationId="{00000000-0000-0000-0000-000000000000}"/>
          </ac:spMkLst>
        </pc:spChg>
        <pc:spChg chg="add mod">
          <ac:chgData name="Mili Diengdoh" userId="4e667e83-9d62-4727-9cfb-ee24b16ffb56" providerId="ADAL" clId="{AD2E946C-6D7B-40D8-A962-0DDBB858EF19}" dt="2020-08-26T08:08:31.169" v="2090"/>
          <ac:spMkLst>
            <pc:docMk/>
            <pc:sldMk cId="2553683186" sldId="3758"/>
            <ac:spMk id="3" creationId="{E093A3CA-8A0C-4365-BFB4-4550565961FB}"/>
          </ac:spMkLst>
        </pc:spChg>
      </pc:sldChg>
      <pc:sldChg chg="addSp delSp modSp mod">
        <pc:chgData name="Mili Diengdoh" userId="4e667e83-9d62-4727-9cfb-ee24b16ffb56" providerId="ADAL" clId="{AD2E946C-6D7B-40D8-A962-0DDBB858EF19}" dt="2020-08-26T06:44:58.479" v="373"/>
        <pc:sldMkLst>
          <pc:docMk/>
          <pc:sldMk cId="1659288100" sldId="3759"/>
        </pc:sldMkLst>
        <pc:spChg chg="del mod">
          <ac:chgData name="Mili Diengdoh" userId="4e667e83-9d62-4727-9cfb-ee24b16ffb56" providerId="ADAL" clId="{AD2E946C-6D7B-40D8-A962-0DDBB858EF19}" dt="2020-08-26T06:44:57.641" v="372"/>
          <ac:spMkLst>
            <pc:docMk/>
            <pc:sldMk cId="1659288100" sldId="3759"/>
            <ac:spMk id="2" creationId="{00000000-0000-0000-0000-000000000000}"/>
          </ac:spMkLst>
        </pc:spChg>
        <pc:spChg chg="add mod">
          <ac:chgData name="Mili Diengdoh" userId="4e667e83-9d62-4727-9cfb-ee24b16ffb56" providerId="ADAL" clId="{AD2E946C-6D7B-40D8-A962-0DDBB858EF19}" dt="2020-08-26T06:44:58.479" v="373"/>
          <ac:spMkLst>
            <pc:docMk/>
            <pc:sldMk cId="1659288100" sldId="3759"/>
            <ac:spMk id="3" creationId="{67CC89F2-32C4-4AC9-AB9B-465444858F81}"/>
          </ac:spMkLst>
        </pc:spChg>
      </pc:sldChg>
      <pc:sldChg chg="addSp delSp modSp mod">
        <pc:chgData name="Mili Diengdoh" userId="4e667e83-9d62-4727-9cfb-ee24b16ffb56" providerId="ADAL" clId="{AD2E946C-6D7B-40D8-A962-0DDBB858EF19}" dt="2020-08-26T06:45:02.520" v="376"/>
        <pc:sldMkLst>
          <pc:docMk/>
          <pc:sldMk cId="3298105791" sldId="3760"/>
        </pc:sldMkLst>
        <pc:spChg chg="del mod">
          <ac:chgData name="Mili Diengdoh" userId="4e667e83-9d62-4727-9cfb-ee24b16ffb56" providerId="ADAL" clId="{AD2E946C-6D7B-40D8-A962-0DDBB858EF19}" dt="2020-08-26T06:45:01.714" v="375"/>
          <ac:spMkLst>
            <pc:docMk/>
            <pc:sldMk cId="3298105791" sldId="3760"/>
            <ac:spMk id="2" creationId="{00000000-0000-0000-0000-000000000000}"/>
          </ac:spMkLst>
        </pc:spChg>
        <pc:spChg chg="add mod">
          <ac:chgData name="Mili Diengdoh" userId="4e667e83-9d62-4727-9cfb-ee24b16ffb56" providerId="ADAL" clId="{AD2E946C-6D7B-40D8-A962-0DDBB858EF19}" dt="2020-08-26T06:45:02.520" v="376"/>
          <ac:spMkLst>
            <pc:docMk/>
            <pc:sldMk cId="3298105791" sldId="3760"/>
            <ac:spMk id="3" creationId="{0F879062-F4C0-4C85-8654-6EB6C85E06D7}"/>
          </ac:spMkLst>
        </pc:spChg>
      </pc:sldChg>
      <pc:sldChg chg="addSp delSp modSp mod">
        <pc:chgData name="Mili Diengdoh" userId="4e667e83-9d62-4727-9cfb-ee24b16ffb56" providerId="ADAL" clId="{AD2E946C-6D7B-40D8-A962-0DDBB858EF19}" dt="2020-08-26T06:46:21.060" v="384"/>
        <pc:sldMkLst>
          <pc:docMk/>
          <pc:sldMk cId="1288175427" sldId="3761"/>
        </pc:sldMkLst>
        <pc:spChg chg="del mod">
          <ac:chgData name="Mili Diengdoh" userId="4e667e83-9d62-4727-9cfb-ee24b16ffb56" providerId="ADAL" clId="{AD2E946C-6D7B-40D8-A962-0DDBB858EF19}" dt="2020-08-26T06:46:16.226" v="383"/>
          <ac:spMkLst>
            <pc:docMk/>
            <pc:sldMk cId="1288175427" sldId="3761"/>
            <ac:spMk id="2" creationId="{00000000-0000-0000-0000-000000000000}"/>
          </ac:spMkLst>
        </pc:spChg>
        <pc:spChg chg="add mod">
          <ac:chgData name="Mili Diengdoh" userId="4e667e83-9d62-4727-9cfb-ee24b16ffb56" providerId="ADAL" clId="{AD2E946C-6D7B-40D8-A962-0DDBB858EF19}" dt="2020-08-26T06:46:21.060" v="384"/>
          <ac:spMkLst>
            <pc:docMk/>
            <pc:sldMk cId="1288175427" sldId="3761"/>
            <ac:spMk id="3" creationId="{4CFCFAC9-33EB-4560-8A24-20D072D54BDE}"/>
          </ac:spMkLst>
        </pc:spChg>
        <pc:spChg chg="add mod">
          <ac:chgData name="Mili Diengdoh" userId="4e667e83-9d62-4727-9cfb-ee24b16ffb56" providerId="ADAL" clId="{AD2E946C-6D7B-40D8-A962-0DDBB858EF19}" dt="2020-08-26T06:06:25.693" v="28"/>
          <ac:spMkLst>
            <pc:docMk/>
            <pc:sldMk cId="1288175427" sldId="3761"/>
            <ac:spMk id="4" creationId="{1EC32B33-C709-47F0-BF9D-DD545459AC50}"/>
          </ac:spMkLst>
        </pc:spChg>
      </pc:sldChg>
      <pc:sldChg chg="addSp delSp modSp mod">
        <pc:chgData name="Mili Diengdoh" userId="4e667e83-9d62-4727-9cfb-ee24b16ffb56" providerId="ADAL" clId="{AD2E946C-6D7B-40D8-A962-0DDBB858EF19}" dt="2020-08-26T06:46:26.568" v="387"/>
        <pc:sldMkLst>
          <pc:docMk/>
          <pc:sldMk cId="3643593265" sldId="3762"/>
        </pc:sldMkLst>
        <pc:spChg chg="del mod">
          <ac:chgData name="Mili Diengdoh" userId="4e667e83-9d62-4727-9cfb-ee24b16ffb56" providerId="ADAL" clId="{AD2E946C-6D7B-40D8-A962-0DDBB858EF19}" dt="2020-08-26T06:46:25.643" v="386"/>
          <ac:spMkLst>
            <pc:docMk/>
            <pc:sldMk cId="3643593265" sldId="3762"/>
            <ac:spMk id="2" creationId="{00000000-0000-0000-0000-000000000000}"/>
          </ac:spMkLst>
        </pc:spChg>
        <pc:spChg chg="add mod">
          <ac:chgData name="Mili Diengdoh" userId="4e667e83-9d62-4727-9cfb-ee24b16ffb56" providerId="ADAL" clId="{AD2E946C-6D7B-40D8-A962-0DDBB858EF19}" dt="2020-08-26T06:46:26.568" v="387"/>
          <ac:spMkLst>
            <pc:docMk/>
            <pc:sldMk cId="3643593265" sldId="3762"/>
            <ac:spMk id="3" creationId="{E16FD305-0D2A-4AE4-8913-D0F11666992D}"/>
          </ac:spMkLst>
        </pc:spChg>
        <pc:spChg chg="add mod">
          <ac:chgData name="Mili Diengdoh" userId="4e667e83-9d62-4727-9cfb-ee24b16ffb56" providerId="ADAL" clId="{AD2E946C-6D7B-40D8-A962-0DDBB858EF19}" dt="2020-08-26T06:06:32.752" v="31"/>
          <ac:spMkLst>
            <pc:docMk/>
            <pc:sldMk cId="3643593265" sldId="3762"/>
            <ac:spMk id="4" creationId="{0EB9F6AB-81D2-4AB2-9723-61CD7D736E22}"/>
          </ac:spMkLst>
        </pc:spChg>
      </pc:sldChg>
      <pc:sldChg chg="addSp delSp modSp mod">
        <pc:chgData name="Mili Diengdoh" userId="4e667e83-9d62-4727-9cfb-ee24b16ffb56" providerId="ADAL" clId="{AD2E946C-6D7B-40D8-A962-0DDBB858EF19}" dt="2020-08-26T06:46:33.516" v="391" actId="20577"/>
        <pc:sldMkLst>
          <pc:docMk/>
          <pc:sldMk cId="3024055420" sldId="3763"/>
        </pc:sldMkLst>
        <pc:spChg chg="del mod">
          <ac:chgData name="Mili Diengdoh" userId="4e667e83-9d62-4727-9cfb-ee24b16ffb56" providerId="ADAL" clId="{AD2E946C-6D7B-40D8-A962-0DDBB858EF19}" dt="2020-08-26T06:46:29.827" v="389"/>
          <ac:spMkLst>
            <pc:docMk/>
            <pc:sldMk cId="3024055420" sldId="3763"/>
            <ac:spMk id="2" creationId="{00000000-0000-0000-0000-000000000000}"/>
          </ac:spMkLst>
        </pc:spChg>
        <pc:spChg chg="add mod">
          <ac:chgData name="Mili Diengdoh" userId="4e667e83-9d62-4727-9cfb-ee24b16ffb56" providerId="ADAL" clId="{AD2E946C-6D7B-40D8-A962-0DDBB858EF19}" dt="2020-08-26T06:46:33.516" v="391" actId="20577"/>
          <ac:spMkLst>
            <pc:docMk/>
            <pc:sldMk cId="3024055420" sldId="3763"/>
            <ac:spMk id="3" creationId="{1758022D-444F-47AB-8CD2-340C46CD7A4D}"/>
          </ac:spMkLst>
        </pc:spChg>
        <pc:spChg chg="add del mod">
          <ac:chgData name="Mili Diengdoh" userId="4e667e83-9d62-4727-9cfb-ee24b16ffb56" providerId="ADAL" clId="{AD2E946C-6D7B-40D8-A962-0DDBB858EF19}" dt="2020-08-26T06:06:08.810" v="19"/>
          <ac:spMkLst>
            <pc:docMk/>
            <pc:sldMk cId="3024055420" sldId="3763"/>
            <ac:spMk id="4" creationId="{C8F4DE6A-E889-426F-A969-BE41F1331AF4}"/>
          </ac:spMkLst>
        </pc:spChg>
        <pc:spChg chg="add mod">
          <ac:chgData name="Mili Diengdoh" userId="4e667e83-9d62-4727-9cfb-ee24b16ffb56" providerId="ADAL" clId="{AD2E946C-6D7B-40D8-A962-0DDBB858EF19}" dt="2020-08-26T06:06:13.530" v="22"/>
          <ac:spMkLst>
            <pc:docMk/>
            <pc:sldMk cId="3024055420" sldId="3763"/>
            <ac:spMk id="5" creationId="{C40DEB72-D9B6-4878-A0A7-EFD9EE2AF428}"/>
          </ac:spMkLst>
        </pc:spChg>
      </pc:sldChg>
      <pc:sldChg chg="addSp delSp modSp mod chgLayout">
        <pc:chgData name="Mili Diengdoh" userId="4e667e83-9d62-4727-9cfb-ee24b16ffb56" providerId="ADAL" clId="{AD2E946C-6D7B-40D8-A962-0DDBB858EF19}" dt="2020-08-26T06:46:37.680" v="394"/>
        <pc:sldMkLst>
          <pc:docMk/>
          <pc:sldMk cId="1568341769" sldId="3764"/>
        </pc:sldMkLst>
        <pc:spChg chg="del mod ord">
          <ac:chgData name="Mili Diengdoh" userId="4e667e83-9d62-4727-9cfb-ee24b16ffb56" providerId="ADAL" clId="{AD2E946C-6D7B-40D8-A962-0DDBB858EF19}" dt="2020-08-26T06:46:36.801" v="393"/>
          <ac:spMkLst>
            <pc:docMk/>
            <pc:sldMk cId="1568341769" sldId="3764"/>
            <ac:spMk id="2" creationId="{00000000-0000-0000-0000-000000000000}"/>
          </ac:spMkLst>
        </pc:spChg>
        <pc:spChg chg="add mod">
          <ac:chgData name="Mili Diengdoh" userId="4e667e83-9d62-4727-9cfb-ee24b16ffb56" providerId="ADAL" clId="{AD2E946C-6D7B-40D8-A962-0DDBB858EF19}" dt="2020-08-26T06:46:37.680" v="394"/>
          <ac:spMkLst>
            <pc:docMk/>
            <pc:sldMk cId="1568341769" sldId="3764"/>
            <ac:spMk id="3" creationId="{7FF407F5-EE08-4EC2-A174-35485A5F9475}"/>
          </ac:spMkLst>
        </pc:spChg>
        <pc:spChg chg="add del mod">
          <ac:chgData name="Mili Diengdoh" userId="4e667e83-9d62-4727-9cfb-ee24b16ffb56" providerId="ADAL" clId="{AD2E946C-6D7B-40D8-A962-0DDBB858EF19}" dt="2020-08-26T06:05:06.561" v="1"/>
          <ac:spMkLst>
            <pc:docMk/>
            <pc:sldMk cId="1568341769" sldId="3764"/>
            <ac:spMk id="4" creationId="{E36545CA-FE8A-42AF-90A5-3B19FA9E52F7}"/>
          </ac:spMkLst>
        </pc:spChg>
        <pc:spChg chg="add del mod">
          <ac:chgData name="Mili Diengdoh" userId="4e667e83-9d62-4727-9cfb-ee24b16ffb56" providerId="ADAL" clId="{AD2E946C-6D7B-40D8-A962-0DDBB858EF19}" dt="2020-08-26T06:06:03.260" v="15"/>
          <ac:spMkLst>
            <pc:docMk/>
            <pc:sldMk cId="1568341769" sldId="3764"/>
            <ac:spMk id="6" creationId="{84AF6A5C-DCB8-482F-83DB-9927B22CAB2A}"/>
          </ac:spMkLst>
        </pc:spChg>
        <pc:spChg chg="add mod">
          <ac:chgData name="Mili Diengdoh" userId="4e667e83-9d62-4727-9cfb-ee24b16ffb56" providerId="ADAL" clId="{AD2E946C-6D7B-40D8-A962-0DDBB858EF19}" dt="2020-08-26T06:06:06.729" v="18"/>
          <ac:spMkLst>
            <pc:docMk/>
            <pc:sldMk cId="1568341769" sldId="3764"/>
            <ac:spMk id="7" creationId="{3BD7A01D-890E-4BE8-B15E-BB3C75C125F6}"/>
          </ac:spMkLst>
        </pc:spChg>
      </pc:sldChg>
      <pc:sldChg chg="addSp delSp modSp mod">
        <pc:chgData name="Mili Diengdoh" userId="4e667e83-9d62-4727-9cfb-ee24b16ffb56" providerId="ADAL" clId="{AD2E946C-6D7B-40D8-A962-0DDBB858EF19}" dt="2020-08-26T06:46:41.844" v="397"/>
        <pc:sldMkLst>
          <pc:docMk/>
          <pc:sldMk cId="3711305746" sldId="3765"/>
        </pc:sldMkLst>
        <pc:spChg chg="del mod">
          <ac:chgData name="Mili Diengdoh" userId="4e667e83-9d62-4727-9cfb-ee24b16ffb56" providerId="ADAL" clId="{AD2E946C-6D7B-40D8-A962-0DDBB858EF19}" dt="2020-08-26T06:46:40.910" v="396"/>
          <ac:spMkLst>
            <pc:docMk/>
            <pc:sldMk cId="3711305746" sldId="3765"/>
            <ac:spMk id="2" creationId="{00000000-0000-0000-0000-000000000000}"/>
          </ac:spMkLst>
        </pc:spChg>
        <pc:spChg chg="add mod">
          <ac:chgData name="Mili Diengdoh" userId="4e667e83-9d62-4727-9cfb-ee24b16ffb56" providerId="ADAL" clId="{AD2E946C-6D7B-40D8-A962-0DDBB858EF19}" dt="2020-08-26T06:46:41.844" v="397"/>
          <ac:spMkLst>
            <pc:docMk/>
            <pc:sldMk cId="3711305746" sldId="3765"/>
            <ac:spMk id="3" creationId="{9B24A9E7-2C61-48F7-8D6A-C57D3B093CA3}"/>
          </ac:spMkLst>
        </pc:spChg>
        <pc:spChg chg="add del mod">
          <ac:chgData name="Mili Diengdoh" userId="4e667e83-9d62-4727-9cfb-ee24b16ffb56" providerId="ADAL" clId="{AD2E946C-6D7B-40D8-A962-0DDBB858EF19}" dt="2020-08-26T06:05:56.203" v="11"/>
          <ac:spMkLst>
            <pc:docMk/>
            <pc:sldMk cId="3711305746" sldId="3765"/>
            <ac:spMk id="4" creationId="{4F94069E-D63E-4998-B3CC-0D12D0A988D6}"/>
          </ac:spMkLst>
        </pc:spChg>
        <pc:spChg chg="add mod">
          <ac:chgData name="Mili Diengdoh" userId="4e667e83-9d62-4727-9cfb-ee24b16ffb56" providerId="ADAL" clId="{AD2E946C-6D7B-40D8-A962-0DDBB858EF19}" dt="2020-08-26T06:06:00.996" v="14"/>
          <ac:spMkLst>
            <pc:docMk/>
            <pc:sldMk cId="3711305746" sldId="3765"/>
            <ac:spMk id="5" creationId="{81931D66-407E-47FF-BFF1-BF8F606B2E26}"/>
          </ac:spMkLst>
        </pc:spChg>
      </pc:sldChg>
      <pc:sldChg chg="addSp delSp modSp mod chgLayout">
        <pc:chgData name="Mili Diengdoh" userId="4e667e83-9d62-4727-9cfb-ee24b16ffb56" providerId="ADAL" clId="{AD2E946C-6D7B-40D8-A962-0DDBB858EF19}" dt="2020-08-26T06:47:09.670" v="401" actId="20577"/>
        <pc:sldMkLst>
          <pc:docMk/>
          <pc:sldMk cId="3849590390" sldId="3766"/>
        </pc:sldMkLst>
        <pc:spChg chg="del mod">
          <ac:chgData name="Mili Diengdoh" userId="4e667e83-9d62-4727-9cfb-ee24b16ffb56" providerId="ADAL" clId="{AD2E946C-6D7B-40D8-A962-0DDBB858EF19}" dt="2020-08-26T06:47:02.265" v="399"/>
          <ac:spMkLst>
            <pc:docMk/>
            <pc:sldMk cId="3849590390" sldId="3766"/>
            <ac:spMk id="2" creationId="{00000000-0000-0000-0000-000000000000}"/>
          </ac:spMkLst>
        </pc:spChg>
        <pc:spChg chg="add mod">
          <ac:chgData name="Mili Diengdoh" userId="4e667e83-9d62-4727-9cfb-ee24b16ffb56" providerId="ADAL" clId="{AD2E946C-6D7B-40D8-A962-0DDBB858EF19}" dt="2020-08-26T06:47:09.670" v="401" actId="20577"/>
          <ac:spMkLst>
            <pc:docMk/>
            <pc:sldMk cId="3849590390" sldId="3766"/>
            <ac:spMk id="3" creationId="{941DA34D-1950-4953-A45B-D9F9BEE94D6E}"/>
          </ac:spMkLst>
        </pc:spChg>
        <pc:spChg chg="add del mod ord">
          <ac:chgData name="Mili Diengdoh" userId="4e667e83-9d62-4727-9cfb-ee24b16ffb56" providerId="ADAL" clId="{AD2E946C-6D7B-40D8-A962-0DDBB858EF19}" dt="2020-08-26T06:05:52.329" v="9"/>
          <ac:spMkLst>
            <pc:docMk/>
            <pc:sldMk cId="3849590390" sldId="3766"/>
            <ac:spMk id="4" creationId="{976EFF6E-34F4-44E2-812F-81AC2FF6FE9E}"/>
          </ac:spMkLst>
        </pc:spChg>
        <pc:spChg chg="add mod">
          <ac:chgData name="Mili Diengdoh" userId="4e667e83-9d62-4727-9cfb-ee24b16ffb56" providerId="ADAL" clId="{AD2E946C-6D7B-40D8-A962-0DDBB858EF19}" dt="2020-08-26T06:05:53.251" v="10"/>
          <ac:spMkLst>
            <pc:docMk/>
            <pc:sldMk cId="3849590390" sldId="3766"/>
            <ac:spMk id="5" creationId="{58CD5B8D-05E9-4B0C-A65B-3097B78B4973}"/>
          </ac:spMkLst>
        </pc:spChg>
      </pc:sldChg>
      <pc:sldChg chg="addSp delSp modSp mod">
        <pc:chgData name="Mili Diengdoh" userId="4e667e83-9d62-4727-9cfb-ee24b16ffb56" providerId="ADAL" clId="{AD2E946C-6D7B-40D8-A962-0DDBB858EF19}" dt="2020-08-26T06:47:14.055" v="404"/>
        <pc:sldMkLst>
          <pc:docMk/>
          <pc:sldMk cId="905395042" sldId="3767"/>
        </pc:sldMkLst>
        <pc:spChg chg="del mod">
          <ac:chgData name="Mili Diengdoh" userId="4e667e83-9d62-4727-9cfb-ee24b16ffb56" providerId="ADAL" clId="{AD2E946C-6D7B-40D8-A962-0DDBB858EF19}" dt="2020-08-26T06:47:13.178" v="403"/>
          <ac:spMkLst>
            <pc:docMk/>
            <pc:sldMk cId="905395042" sldId="3767"/>
            <ac:spMk id="2" creationId="{00000000-0000-0000-0000-000000000000}"/>
          </ac:spMkLst>
        </pc:spChg>
        <pc:spChg chg="add mod">
          <ac:chgData name="Mili Diengdoh" userId="4e667e83-9d62-4727-9cfb-ee24b16ffb56" providerId="ADAL" clId="{AD2E946C-6D7B-40D8-A962-0DDBB858EF19}" dt="2020-08-26T06:47:14.055" v="404"/>
          <ac:spMkLst>
            <pc:docMk/>
            <pc:sldMk cId="905395042" sldId="3767"/>
            <ac:spMk id="3" creationId="{7B8CC4F6-86A6-4B98-A5D1-94536486CDA1}"/>
          </ac:spMkLst>
        </pc:spChg>
      </pc:sldChg>
      <pc:sldChg chg="addSp delSp modSp mod chgLayout">
        <pc:chgData name="Mili Diengdoh" userId="4e667e83-9d62-4727-9cfb-ee24b16ffb56" providerId="ADAL" clId="{AD2E946C-6D7B-40D8-A962-0DDBB858EF19}" dt="2020-08-26T06:47:18.046" v="407"/>
        <pc:sldMkLst>
          <pc:docMk/>
          <pc:sldMk cId="2978616333" sldId="3768"/>
        </pc:sldMkLst>
        <pc:spChg chg="del mod ord">
          <ac:chgData name="Mili Diengdoh" userId="4e667e83-9d62-4727-9cfb-ee24b16ffb56" providerId="ADAL" clId="{AD2E946C-6D7B-40D8-A962-0DDBB858EF19}" dt="2020-08-26T06:47:17.203" v="406"/>
          <ac:spMkLst>
            <pc:docMk/>
            <pc:sldMk cId="2978616333" sldId="3768"/>
            <ac:spMk id="2" creationId="{00000000-0000-0000-0000-000000000000}"/>
          </ac:spMkLst>
        </pc:spChg>
        <pc:spChg chg="add mod">
          <ac:chgData name="Mili Diengdoh" userId="4e667e83-9d62-4727-9cfb-ee24b16ffb56" providerId="ADAL" clId="{AD2E946C-6D7B-40D8-A962-0DDBB858EF19}" dt="2020-08-26T06:47:18.046" v="407"/>
          <ac:spMkLst>
            <pc:docMk/>
            <pc:sldMk cId="2978616333" sldId="3768"/>
            <ac:spMk id="3" creationId="{F5FFFE17-8B3A-4E6F-8F2D-E152E1B4D537}"/>
          </ac:spMkLst>
        </pc:spChg>
        <pc:spChg chg="add del mod">
          <ac:chgData name="Mili Diengdoh" userId="4e667e83-9d62-4727-9cfb-ee24b16ffb56" providerId="ADAL" clId="{AD2E946C-6D7B-40D8-A962-0DDBB858EF19}" dt="2020-08-26T06:05:36.458" v="2"/>
          <ac:spMkLst>
            <pc:docMk/>
            <pc:sldMk cId="2978616333" sldId="3768"/>
            <ac:spMk id="4" creationId="{69B8154E-450D-43BF-8B27-85F9570866F0}"/>
          </ac:spMkLst>
        </pc:spChg>
        <pc:spChg chg="add mod">
          <ac:chgData name="Mili Diengdoh" userId="4e667e83-9d62-4727-9cfb-ee24b16ffb56" providerId="ADAL" clId="{AD2E946C-6D7B-40D8-A962-0DDBB858EF19}" dt="2020-08-26T06:05:45.747" v="6"/>
          <ac:spMkLst>
            <pc:docMk/>
            <pc:sldMk cId="2978616333" sldId="3768"/>
            <ac:spMk id="5" creationId="{39061A25-072B-4E9F-8CCA-9466D0FF7AC4}"/>
          </ac:spMkLst>
        </pc:spChg>
      </pc:sldChg>
      <pc:sldChg chg="addSp delSp modSp mod">
        <pc:chgData name="Mili Diengdoh" userId="4e667e83-9d62-4727-9cfb-ee24b16ffb56" providerId="ADAL" clId="{AD2E946C-6D7B-40D8-A962-0DDBB858EF19}" dt="2020-08-26T06:47:23.901" v="410"/>
        <pc:sldMkLst>
          <pc:docMk/>
          <pc:sldMk cId="3458108291" sldId="3769"/>
        </pc:sldMkLst>
        <pc:spChg chg="del mod">
          <ac:chgData name="Mili Diengdoh" userId="4e667e83-9d62-4727-9cfb-ee24b16ffb56" providerId="ADAL" clId="{AD2E946C-6D7B-40D8-A962-0DDBB858EF19}" dt="2020-08-26T06:47:23.042" v="409"/>
          <ac:spMkLst>
            <pc:docMk/>
            <pc:sldMk cId="3458108291" sldId="3769"/>
            <ac:spMk id="2" creationId="{00000000-0000-0000-0000-000000000000}"/>
          </ac:spMkLst>
        </pc:spChg>
        <pc:spChg chg="add mod">
          <ac:chgData name="Mili Diengdoh" userId="4e667e83-9d62-4727-9cfb-ee24b16ffb56" providerId="ADAL" clId="{AD2E946C-6D7B-40D8-A962-0DDBB858EF19}" dt="2020-08-26T06:47:23.901" v="410"/>
          <ac:spMkLst>
            <pc:docMk/>
            <pc:sldMk cId="3458108291" sldId="3769"/>
            <ac:spMk id="3" creationId="{3910606E-867B-40DC-913A-B1CB45D26AC5}"/>
          </ac:spMkLst>
        </pc:spChg>
      </pc:sldChg>
      <pc:sldChg chg="delSp modSp mod">
        <pc:chgData name="Mili Diengdoh" userId="4e667e83-9d62-4727-9cfb-ee24b16ffb56" providerId="ADAL" clId="{AD2E946C-6D7B-40D8-A962-0DDBB858EF19}" dt="2020-08-26T07:07:20.745" v="663" actId="732"/>
        <pc:sldMkLst>
          <pc:docMk/>
          <pc:sldMk cId="2258409732" sldId="3770"/>
        </pc:sldMkLst>
        <pc:spChg chg="mod">
          <ac:chgData name="Mili Diengdoh" userId="4e667e83-9d62-4727-9cfb-ee24b16ffb56" providerId="ADAL" clId="{AD2E946C-6D7B-40D8-A962-0DDBB858EF19}" dt="2020-08-26T06:22:02.970" v="37"/>
          <ac:spMkLst>
            <pc:docMk/>
            <pc:sldMk cId="2258409732" sldId="3770"/>
            <ac:spMk id="2" creationId="{BF1F615F-11D5-4F9B-8AD5-993869960B69}"/>
          </ac:spMkLst>
        </pc:spChg>
        <pc:spChg chg="del">
          <ac:chgData name="Mili Diengdoh" userId="4e667e83-9d62-4727-9cfb-ee24b16ffb56" providerId="ADAL" clId="{AD2E946C-6D7B-40D8-A962-0DDBB858EF19}" dt="2020-08-26T07:06:17.917" v="650" actId="478"/>
          <ac:spMkLst>
            <pc:docMk/>
            <pc:sldMk cId="2258409732" sldId="3770"/>
            <ac:spMk id="7" creationId="{C43A5F90-3840-4961-8002-592FDAE707D1}"/>
          </ac:spMkLst>
        </pc:spChg>
        <pc:picChg chg="mod modCrop">
          <ac:chgData name="Mili Diengdoh" userId="4e667e83-9d62-4727-9cfb-ee24b16ffb56" providerId="ADAL" clId="{AD2E946C-6D7B-40D8-A962-0DDBB858EF19}" dt="2020-08-26T07:07:20.745" v="663" actId="732"/>
          <ac:picMkLst>
            <pc:docMk/>
            <pc:sldMk cId="2258409732" sldId="3770"/>
            <ac:picMk id="9" creationId="{D461FACA-4CBC-4A35-A61E-6938B696CB03}"/>
          </ac:picMkLst>
        </pc:picChg>
      </pc:sldChg>
      <pc:sldChg chg="delSp modSp mod">
        <pc:chgData name="Mili Diengdoh" userId="4e667e83-9d62-4727-9cfb-ee24b16ffb56" providerId="ADAL" clId="{AD2E946C-6D7B-40D8-A962-0DDBB858EF19}" dt="2020-08-26T07:06:51.589" v="660" actId="108"/>
        <pc:sldMkLst>
          <pc:docMk/>
          <pc:sldMk cId="89259413" sldId="3771"/>
        </pc:sldMkLst>
        <pc:spChg chg="mod">
          <ac:chgData name="Mili Diengdoh" userId="4e667e83-9d62-4727-9cfb-ee24b16ffb56" providerId="ADAL" clId="{AD2E946C-6D7B-40D8-A962-0DDBB858EF19}" dt="2020-08-26T06:22:02.970" v="37"/>
          <ac:spMkLst>
            <pc:docMk/>
            <pc:sldMk cId="89259413" sldId="3771"/>
            <ac:spMk id="2" creationId="{63B805FF-2E96-4419-BF1A-50948826B11A}"/>
          </ac:spMkLst>
        </pc:spChg>
        <pc:spChg chg="del">
          <ac:chgData name="Mili Diengdoh" userId="4e667e83-9d62-4727-9cfb-ee24b16ffb56" providerId="ADAL" clId="{AD2E946C-6D7B-40D8-A962-0DDBB858EF19}" dt="2020-08-26T07:06:50.269" v="659" actId="478"/>
          <ac:spMkLst>
            <pc:docMk/>
            <pc:sldMk cId="89259413" sldId="3771"/>
            <ac:spMk id="3" creationId="{5F0B68E3-DEB6-4905-B67D-D194A3CEFE99}"/>
          </ac:spMkLst>
        </pc:spChg>
        <pc:picChg chg="mod modCrop">
          <ac:chgData name="Mili Diengdoh" userId="4e667e83-9d62-4727-9cfb-ee24b16ffb56" providerId="ADAL" clId="{AD2E946C-6D7B-40D8-A962-0DDBB858EF19}" dt="2020-08-26T07:06:51.589" v="660" actId="108"/>
          <ac:picMkLst>
            <pc:docMk/>
            <pc:sldMk cId="89259413" sldId="3771"/>
            <ac:picMk id="4" creationId="{B3EF8D9A-0CCB-4B6E-B119-5990D3CDB421}"/>
          </ac:picMkLst>
        </pc:picChg>
      </pc:sldChg>
      <pc:sldChg chg="addSp delSp modSp mod">
        <pc:chgData name="Mili Diengdoh" userId="4e667e83-9d62-4727-9cfb-ee24b16ffb56" providerId="ADAL" clId="{AD2E946C-6D7B-40D8-A962-0DDBB858EF19}" dt="2020-08-26T06:45:29.294" v="381"/>
        <pc:sldMkLst>
          <pc:docMk/>
          <pc:sldMk cId="2666419159" sldId="3772"/>
        </pc:sldMkLst>
        <pc:spChg chg="del mod">
          <ac:chgData name="Mili Diengdoh" userId="4e667e83-9d62-4727-9cfb-ee24b16ffb56" providerId="ADAL" clId="{AD2E946C-6D7B-40D8-A962-0DDBB858EF19}" dt="2020-08-26T06:45:27.867" v="380"/>
          <ac:spMkLst>
            <pc:docMk/>
            <pc:sldMk cId="2666419159" sldId="3772"/>
            <ac:spMk id="2" creationId="{00000000-0000-0000-0000-000000000000}"/>
          </ac:spMkLst>
        </pc:spChg>
        <pc:spChg chg="add mod">
          <ac:chgData name="Mili Diengdoh" userId="4e667e83-9d62-4727-9cfb-ee24b16ffb56" providerId="ADAL" clId="{AD2E946C-6D7B-40D8-A962-0DDBB858EF19}" dt="2020-08-26T06:45:29.294" v="381"/>
          <ac:spMkLst>
            <pc:docMk/>
            <pc:sldMk cId="2666419159" sldId="3772"/>
            <ac:spMk id="3" creationId="{EEBE338F-05D5-4A31-B805-F95C209EDC4B}"/>
          </ac:spMkLst>
        </pc:spChg>
        <pc:spChg chg="add mod">
          <ac:chgData name="Mili Diengdoh" userId="4e667e83-9d62-4727-9cfb-ee24b16ffb56" providerId="ADAL" clId="{AD2E946C-6D7B-40D8-A962-0DDBB858EF19}" dt="2020-08-26T06:06:21.328" v="25"/>
          <ac:spMkLst>
            <pc:docMk/>
            <pc:sldMk cId="2666419159" sldId="3772"/>
            <ac:spMk id="4" creationId="{508ED871-51FB-4399-A02B-5DFBE620AC46}"/>
          </ac:spMkLst>
        </pc:spChg>
      </pc:sldChg>
      <pc:sldChg chg="addSp delSp modSp mod">
        <pc:chgData name="Mili Diengdoh" userId="4e667e83-9d62-4727-9cfb-ee24b16ffb56" providerId="ADAL" clId="{AD2E946C-6D7B-40D8-A962-0DDBB858EF19}" dt="2020-08-26T08:08:16.254" v="2077"/>
        <pc:sldMkLst>
          <pc:docMk/>
          <pc:sldMk cId="2750272147" sldId="3773"/>
        </pc:sldMkLst>
        <pc:spChg chg="del mod">
          <ac:chgData name="Mili Diengdoh" userId="4e667e83-9d62-4727-9cfb-ee24b16ffb56" providerId="ADAL" clId="{AD2E946C-6D7B-40D8-A962-0DDBB858EF19}" dt="2020-08-26T06:44:07.802" v="366"/>
          <ac:spMkLst>
            <pc:docMk/>
            <pc:sldMk cId="2750272147" sldId="3773"/>
            <ac:spMk id="2" creationId="{00000000-0000-0000-0000-000000000000}"/>
          </ac:spMkLst>
        </pc:spChg>
        <pc:spChg chg="del mod">
          <ac:chgData name="Mili Diengdoh" userId="4e667e83-9d62-4727-9cfb-ee24b16ffb56" providerId="ADAL" clId="{AD2E946C-6D7B-40D8-A962-0DDBB858EF19}" dt="2020-08-26T06:44:07.802" v="366"/>
          <ac:spMkLst>
            <pc:docMk/>
            <pc:sldMk cId="2750272147" sldId="3773"/>
            <ac:spMk id="3" creationId="{A1C586BE-5C67-4B0D-814E-C059C719A985}"/>
          </ac:spMkLst>
        </pc:spChg>
        <pc:spChg chg="add mod">
          <ac:chgData name="Mili Diengdoh" userId="4e667e83-9d62-4727-9cfb-ee24b16ffb56" providerId="ADAL" clId="{AD2E946C-6D7B-40D8-A962-0DDBB858EF19}" dt="2020-08-26T08:08:16.254" v="2077"/>
          <ac:spMkLst>
            <pc:docMk/>
            <pc:sldMk cId="2750272147" sldId="3773"/>
            <ac:spMk id="4" creationId="{4BB3BAAE-A015-400B-B7D9-4FB3FF6C1348}"/>
          </ac:spMkLst>
        </pc:spChg>
        <pc:spChg chg="add del mod">
          <ac:chgData name="Mili Diengdoh" userId="4e667e83-9d62-4727-9cfb-ee24b16ffb56" providerId="ADAL" clId="{AD2E946C-6D7B-40D8-A962-0DDBB858EF19}" dt="2020-08-26T06:59:27.978" v="646"/>
          <ac:spMkLst>
            <pc:docMk/>
            <pc:sldMk cId="2750272147" sldId="3773"/>
            <ac:spMk id="5" creationId="{75FD8136-69B2-4AD8-AD12-C4B44447F480}"/>
          </ac:spMkLst>
        </pc:spChg>
        <pc:spChg chg="add del mod">
          <ac:chgData name="Mili Diengdoh" userId="4e667e83-9d62-4727-9cfb-ee24b16ffb56" providerId="ADAL" clId="{AD2E946C-6D7B-40D8-A962-0DDBB858EF19}" dt="2020-08-26T06:59:27.978" v="646"/>
          <ac:spMkLst>
            <pc:docMk/>
            <pc:sldMk cId="2750272147" sldId="3773"/>
            <ac:spMk id="6" creationId="{1FD1FBC7-3D85-40DC-8CD8-708B7F063C6F}"/>
          </ac:spMkLst>
        </pc:spChg>
        <pc:spChg chg="add mod">
          <ac:chgData name="Mili Diengdoh" userId="4e667e83-9d62-4727-9cfb-ee24b16ffb56" providerId="ADAL" clId="{AD2E946C-6D7B-40D8-A962-0DDBB858EF19}" dt="2020-08-26T07:21:17.600" v="851" actId="962"/>
          <ac:spMkLst>
            <pc:docMk/>
            <pc:sldMk cId="2750272147" sldId="3773"/>
            <ac:spMk id="7" creationId="{AF080A58-8ED7-4262-8CD6-E6655A6E9E63}"/>
          </ac:spMkLst>
        </pc:spChg>
      </pc:sldChg>
      <pc:sldChg chg="addSp delSp modSp mod">
        <pc:chgData name="Mili Diengdoh" userId="4e667e83-9d62-4727-9cfb-ee24b16ffb56" providerId="ADAL" clId="{AD2E946C-6D7B-40D8-A962-0DDBB858EF19}" dt="2020-08-26T06:44:04.177" v="364"/>
        <pc:sldMkLst>
          <pc:docMk/>
          <pc:sldMk cId="4074112998" sldId="3774"/>
        </pc:sldMkLst>
        <pc:spChg chg="del mod">
          <ac:chgData name="Mili Diengdoh" userId="4e667e83-9d62-4727-9cfb-ee24b16ffb56" providerId="ADAL" clId="{AD2E946C-6D7B-40D8-A962-0DDBB858EF19}" dt="2020-08-26T06:44:03.426" v="363"/>
          <ac:spMkLst>
            <pc:docMk/>
            <pc:sldMk cId="4074112998" sldId="3774"/>
            <ac:spMk id="2" creationId="{00000000-0000-0000-0000-000000000000}"/>
          </ac:spMkLst>
        </pc:spChg>
        <pc:spChg chg="add mod">
          <ac:chgData name="Mili Diengdoh" userId="4e667e83-9d62-4727-9cfb-ee24b16ffb56" providerId="ADAL" clId="{AD2E946C-6D7B-40D8-A962-0DDBB858EF19}" dt="2020-08-26T06:44:04.177" v="364"/>
          <ac:spMkLst>
            <pc:docMk/>
            <pc:sldMk cId="4074112998" sldId="3774"/>
            <ac:spMk id="3" creationId="{9D2ABBB0-42B5-41CD-B6CC-A34B80E223DD}"/>
          </ac:spMkLst>
        </pc:spChg>
      </pc:sldChg>
      <pc:sldChg chg="addSp delSp modSp add mod modClrScheme chgLayout">
        <pc:chgData name="Mili Diengdoh" userId="4e667e83-9d62-4727-9cfb-ee24b16ffb56" providerId="ADAL" clId="{AD2E946C-6D7B-40D8-A962-0DDBB858EF19}" dt="2020-08-26T07:20:09.613" v="840" actId="13244"/>
        <pc:sldMkLst>
          <pc:docMk/>
          <pc:sldMk cId="186164409" sldId="3775"/>
        </pc:sldMkLst>
        <pc:spChg chg="mod ord">
          <ac:chgData name="Mili Diengdoh" userId="4e667e83-9d62-4727-9cfb-ee24b16ffb56" providerId="ADAL" clId="{AD2E946C-6D7B-40D8-A962-0DDBB858EF19}" dt="2020-08-26T06:26:35.005" v="83" actId="700"/>
          <ac:spMkLst>
            <pc:docMk/>
            <pc:sldMk cId="186164409" sldId="3775"/>
            <ac:spMk id="2" creationId="{00000000-0000-0000-0000-000000000000}"/>
          </ac:spMkLst>
        </pc:spChg>
        <pc:spChg chg="add del mod ord">
          <ac:chgData name="Mili Diengdoh" userId="4e667e83-9d62-4727-9cfb-ee24b16ffb56" providerId="ADAL" clId="{AD2E946C-6D7B-40D8-A962-0DDBB858EF19}" dt="2020-08-26T06:26:24.733" v="79" actId="700"/>
          <ac:spMkLst>
            <pc:docMk/>
            <pc:sldMk cId="186164409" sldId="3775"/>
            <ac:spMk id="3" creationId="{51E79D92-3AE7-414C-B575-BF5D428113CB}"/>
          </ac:spMkLst>
        </pc:spChg>
        <pc:spChg chg="add del mod ord">
          <ac:chgData name="Mili Diengdoh" userId="4e667e83-9d62-4727-9cfb-ee24b16ffb56" providerId="ADAL" clId="{AD2E946C-6D7B-40D8-A962-0DDBB858EF19}" dt="2020-08-26T06:26:24.733" v="79" actId="700"/>
          <ac:spMkLst>
            <pc:docMk/>
            <pc:sldMk cId="186164409" sldId="3775"/>
            <ac:spMk id="4" creationId="{03BCE4F7-4804-4FAF-BE63-43B1D614BDF3}"/>
          </ac:spMkLst>
        </pc:spChg>
        <pc:spChg chg="add del mod ord">
          <ac:chgData name="Mili Diengdoh" userId="4e667e83-9d62-4727-9cfb-ee24b16ffb56" providerId="ADAL" clId="{AD2E946C-6D7B-40D8-A962-0DDBB858EF19}" dt="2020-08-26T06:26:24.733" v="79" actId="700"/>
          <ac:spMkLst>
            <pc:docMk/>
            <pc:sldMk cId="186164409" sldId="3775"/>
            <ac:spMk id="5" creationId="{7ACDFAF4-3D71-4D77-9FDA-5F2516D598F4}"/>
          </ac:spMkLst>
        </pc:spChg>
        <pc:spChg chg="add del mod ord">
          <ac:chgData name="Mili Diengdoh" userId="4e667e83-9d62-4727-9cfb-ee24b16ffb56" providerId="ADAL" clId="{AD2E946C-6D7B-40D8-A962-0DDBB858EF19}" dt="2020-08-26T06:26:24.733" v="79" actId="700"/>
          <ac:spMkLst>
            <pc:docMk/>
            <pc:sldMk cId="186164409" sldId="3775"/>
            <ac:spMk id="6" creationId="{929D3AA1-88CA-4982-8977-14FDD2E11316}"/>
          </ac:spMkLst>
        </pc:spChg>
        <pc:spChg chg="del">
          <ac:chgData name="Mili Diengdoh" userId="4e667e83-9d62-4727-9cfb-ee24b16ffb56" providerId="ADAL" clId="{AD2E946C-6D7B-40D8-A962-0DDBB858EF19}" dt="2020-08-26T06:26:30.754" v="82" actId="478"/>
          <ac:spMkLst>
            <pc:docMk/>
            <pc:sldMk cId="186164409" sldId="3775"/>
            <ac:spMk id="7" creationId="{30A07F20-5681-47FD-AE85-0BBFC89EE27F}"/>
          </ac:spMkLst>
        </pc:spChg>
        <pc:spChg chg="del">
          <ac:chgData name="Mili Diengdoh" userId="4e667e83-9d62-4727-9cfb-ee24b16ffb56" providerId="ADAL" clId="{AD2E946C-6D7B-40D8-A962-0DDBB858EF19}" dt="2020-08-26T06:26:30.754" v="82" actId="478"/>
          <ac:spMkLst>
            <pc:docMk/>
            <pc:sldMk cId="186164409" sldId="3775"/>
            <ac:spMk id="8" creationId="{4A7D0E0F-BB8C-4BA4-A2FE-7B188AFCE8F1}"/>
          </ac:spMkLst>
        </pc:spChg>
        <pc:spChg chg="del">
          <ac:chgData name="Mili Diengdoh" userId="4e667e83-9d62-4727-9cfb-ee24b16ffb56" providerId="ADAL" clId="{AD2E946C-6D7B-40D8-A962-0DDBB858EF19}" dt="2020-08-26T06:26:30.754" v="82" actId="478"/>
          <ac:spMkLst>
            <pc:docMk/>
            <pc:sldMk cId="186164409" sldId="3775"/>
            <ac:spMk id="9" creationId="{FF9A55C7-E147-4FA0-A82D-39B705993E81}"/>
          </ac:spMkLst>
        </pc:spChg>
        <pc:spChg chg="del">
          <ac:chgData name="Mili Diengdoh" userId="4e667e83-9d62-4727-9cfb-ee24b16ffb56" providerId="ADAL" clId="{AD2E946C-6D7B-40D8-A962-0DDBB858EF19}" dt="2020-08-26T06:26:30.754" v="82" actId="478"/>
          <ac:spMkLst>
            <pc:docMk/>
            <pc:sldMk cId="186164409" sldId="3775"/>
            <ac:spMk id="10" creationId="{3C1B547C-75C0-4E27-9FA2-8C7638CFD418}"/>
          </ac:spMkLst>
        </pc:spChg>
        <pc:spChg chg="add del mod ord">
          <ac:chgData name="Mili Diengdoh" userId="4e667e83-9d62-4727-9cfb-ee24b16ffb56" providerId="ADAL" clId="{AD2E946C-6D7B-40D8-A962-0DDBB858EF19}" dt="2020-08-26T06:26:24.733" v="79" actId="700"/>
          <ac:spMkLst>
            <pc:docMk/>
            <pc:sldMk cId="186164409" sldId="3775"/>
            <ac:spMk id="11" creationId="{7ADAEA72-A3E1-4AE4-AA5A-F24BDD1BF765}"/>
          </ac:spMkLst>
        </pc:spChg>
        <pc:spChg chg="add del mod ord">
          <ac:chgData name="Mili Diengdoh" userId="4e667e83-9d62-4727-9cfb-ee24b16ffb56" providerId="ADAL" clId="{AD2E946C-6D7B-40D8-A962-0DDBB858EF19}" dt="2020-08-26T06:26:24.733" v="79" actId="700"/>
          <ac:spMkLst>
            <pc:docMk/>
            <pc:sldMk cId="186164409" sldId="3775"/>
            <ac:spMk id="12" creationId="{5F202947-895A-4F5F-92E9-E4E98AEB139A}"/>
          </ac:spMkLst>
        </pc:spChg>
        <pc:spChg chg="del">
          <ac:chgData name="Mili Diengdoh" userId="4e667e83-9d62-4727-9cfb-ee24b16ffb56" providerId="ADAL" clId="{AD2E946C-6D7B-40D8-A962-0DDBB858EF19}" dt="2020-08-26T06:26:30.754" v="82" actId="478"/>
          <ac:spMkLst>
            <pc:docMk/>
            <pc:sldMk cId="186164409" sldId="3775"/>
            <ac:spMk id="13" creationId="{184A9150-5B87-44CE-AA82-0CCF050D668C}"/>
          </ac:spMkLst>
        </pc:spChg>
        <pc:spChg chg="add del mod ord">
          <ac:chgData name="Mili Diengdoh" userId="4e667e83-9d62-4727-9cfb-ee24b16ffb56" providerId="ADAL" clId="{AD2E946C-6D7B-40D8-A962-0DDBB858EF19}" dt="2020-08-26T06:26:24.733" v="79" actId="700"/>
          <ac:spMkLst>
            <pc:docMk/>
            <pc:sldMk cId="186164409" sldId="3775"/>
            <ac:spMk id="14" creationId="{B9C685F5-EED2-46EE-A4E8-3F9FCD8AB5A6}"/>
          </ac:spMkLst>
        </pc:spChg>
        <pc:spChg chg="add del mod ord">
          <ac:chgData name="Mili Diengdoh" userId="4e667e83-9d62-4727-9cfb-ee24b16ffb56" providerId="ADAL" clId="{AD2E946C-6D7B-40D8-A962-0DDBB858EF19}" dt="2020-08-26T06:26:29.048" v="81" actId="700"/>
          <ac:spMkLst>
            <pc:docMk/>
            <pc:sldMk cId="186164409" sldId="3775"/>
            <ac:spMk id="15" creationId="{EBB1582E-9E6D-456D-A4DE-3479A1936DEA}"/>
          </ac:spMkLst>
        </pc:spChg>
        <pc:spChg chg="del">
          <ac:chgData name="Mili Diengdoh" userId="4e667e83-9d62-4727-9cfb-ee24b16ffb56" providerId="ADAL" clId="{AD2E946C-6D7B-40D8-A962-0DDBB858EF19}" dt="2020-08-26T06:26:30.754" v="82" actId="478"/>
          <ac:spMkLst>
            <pc:docMk/>
            <pc:sldMk cId="186164409" sldId="3775"/>
            <ac:spMk id="16" creationId="{CCBB2FB7-3701-4904-97F0-7C525E156E77}"/>
          </ac:spMkLst>
        </pc:spChg>
        <pc:spChg chg="del">
          <ac:chgData name="Mili Diengdoh" userId="4e667e83-9d62-4727-9cfb-ee24b16ffb56" providerId="ADAL" clId="{AD2E946C-6D7B-40D8-A962-0DDBB858EF19}" dt="2020-08-26T06:26:30.754" v="82" actId="478"/>
          <ac:spMkLst>
            <pc:docMk/>
            <pc:sldMk cId="186164409" sldId="3775"/>
            <ac:spMk id="17" creationId="{EBD914EE-D3D6-4ADA-AB8E-DD29F2F9B843}"/>
          </ac:spMkLst>
        </pc:spChg>
        <pc:spChg chg="add del mod ord">
          <ac:chgData name="Mili Diengdoh" userId="4e667e83-9d62-4727-9cfb-ee24b16ffb56" providerId="ADAL" clId="{AD2E946C-6D7B-40D8-A962-0DDBB858EF19}" dt="2020-08-26T06:26:29.048" v="81" actId="700"/>
          <ac:spMkLst>
            <pc:docMk/>
            <pc:sldMk cId="186164409" sldId="3775"/>
            <ac:spMk id="18" creationId="{10F9501F-DEF5-415D-8FF2-4DE0A8539293}"/>
          </ac:spMkLst>
        </pc:spChg>
        <pc:spChg chg="add del mod ord">
          <ac:chgData name="Mili Diengdoh" userId="4e667e83-9d62-4727-9cfb-ee24b16ffb56" providerId="ADAL" clId="{AD2E946C-6D7B-40D8-A962-0DDBB858EF19}" dt="2020-08-26T06:26:29.048" v="81" actId="700"/>
          <ac:spMkLst>
            <pc:docMk/>
            <pc:sldMk cId="186164409" sldId="3775"/>
            <ac:spMk id="19" creationId="{1878F2EA-7BF1-4765-8041-7FCA2362A6E7}"/>
          </ac:spMkLst>
        </pc:spChg>
        <pc:spChg chg="add del mod ord">
          <ac:chgData name="Mili Diengdoh" userId="4e667e83-9d62-4727-9cfb-ee24b16ffb56" providerId="ADAL" clId="{AD2E946C-6D7B-40D8-A962-0DDBB858EF19}" dt="2020-08-26T06:26:29.048" v="81" actId="700"/>
          <ac:spMkLst>
            <pc:docMk/>
            <pc:sldMk cId="186164409" sldId="3775"/>
            <ac:spMk id="20" creationId="{BB81BF1D-732A-453D-AD37-79E5855D758F}"/>
          </ac:spMkLst>
        </pc:spChg>
        <pc:spChg chg="add del mod ord">
          <ac:chgData name="Mili Diengdoh" userId="4e667e83-9d62-4727-9cfb-ee24b16ffb56" providerId="ADAL" clId="{AD2E946C-6D7B-40D8-A962-0DDBB858EF19}" dt="2020-08-26T06:26:29.048" v="81" actId="700"/>
          <ac:spMkLst>
            <pc:docMk/>
            <pc:sldMk cId="186164409" sldId="3775"/>
            <ac:spMk id="21" creationId="{7688A65E-18C1-4F83-A718-5739295040E0}"/>
          </ac:spMkLst>
        </pc:spChg>
        <pc:spChg chg="add del mod ord">
          <ac:chgData name="Mili Diengdoh" userId="4e667e83-9d62-4727-9cfb-ee24b16ffb56" providerId="ADAL" clId="{AD2E946C-6D7B-40D8-A962-0DDBB858EF19}" dt="2020-08-26T06:26:29.048" v="81" actId="700"/>
          <ac:spMkLst>
            <pc:docMk/>
            <pc:sldMk cId="186164409" sldId="3775"/>
            <ac:spMk id="22" creationId="{E5767446-024B-42B5-A536-8DA847A53417}"/>
          </ac:spMkLst>
        </pc:spChg>
        <pc:spChg chg="add mod ord">
          <ac:chgData name="Mili Diengdoh" userId="4e667e83-9d62-4727-9cfb-ee24b16ffb56" providerId="ADAL" clId="{AD2E946C-6D7B-40D8-A962-0DDBB858EF19}" dt="2020-08-26T06:27:23.550" v="101" actId="403"/>
          <ac:spMkLst>
            <pc:docMk/>
            <pc:sldMk cId="186164409" sldId="3775"/>
            <ac:spMk id="23" creationId="{57658A10-1643-4688-B129-7C1D8EAF69ED}"/>
          </ac:spMkLst>
        </pc:spChg>
        <pc:spChg chg="add mod ord">
          <ac:chgData name="Mili Diengdoh" userId="4e667e83-9d62-4727-9cfb-ee24b16ffb56" providerId="ADAL" clId="{AD2E946C-6D7B-40D8-A962-0DDBB858EF19}" dt="2020-08-26T06:27:23.550" v="101" actId="403"/>
          <ac:spMkLst>
            <pc:docMk/>
            <pc:sldMk cId="186164409" sldId="3775"/>
            <ac:spMk id="24" creationId="{F9D7D2F8-E9DD-461A-9225-2A6257BACA87}"/>
          </ac:spMkLst>
        </pc:spChg>
        <pc:spChg chg="add mod ord">
          <ac:chgData name="Mili Diengdoh" userId="4e667e83-9d62-4727-9cfb-ee24b16ffb56" providerId="ADAL" clId="{AD2E946C-6D7B-40D8-A962-0DDBB858EF19}" dt="2020-08-26T06:27:23.550" v="101" actId="403"/>
          <ac:spMkLst>
            <pc:docMk/>
            <pc:sldMk cId="186164409" sldId="3775"/>
            <ac:spMk id="25" creationId="{0A16D968-BB38-4C62-BD2C-3B65C67F43AF}"/>
          </ac:spMkLst>
        </pc:spChg>
        <pc:spChg chg="add mod ord">
          <ac:chgData name="Mili Diengdoh" userId="4e667e83-9d62-4727-9cfb-ee24b16ffb56" providerId="ADAL" clId="{AD2E946C-6D7B-40D8-A962-0DDBB858EF19}" dt="2020-08-26T06:27:23.550" v="101" actId="403"/>
          <ac:spMkLst>
            <pc:docMk/>
            <pc:sldMk cId="186164409" sldId="3775"/>
            <ac:spMk id="26" creationId="{BE1DEE3E-82B8-4866-B432-B15176F74736}"/>
          </ac:spMkLst>
        </pc:spChg>
        <pc:spChg chg="add mod ord">
          <ac:chgData name="Mili Diengdoh" userId="4e667e83-9d62-4727-9cfb-ee24b16ffb56" providerId="ADAL" clId="{AD2E946C-6D7B-40D8-A962-0DDBB858EF19}" dt="2020-08-26T07:20:09.613" v="840" actId="13244"/>
          <ac:spMkLst>
            <pc:docMk/>
            <pc:sldMk cId="186164409" sldId="3775"/>
            <ac:spMk id="27" creationId="{3BD5547A-3630-43F1-8C66-88AEFCFDC785}"/>
          </ac:spMkLst>
        </pc:spChg>
        <pc:spChg chg="add mod ord">
          <ac:chgData name="Mili Diengdoh" userId="4e667e83-9d62-4727-9cfb-ee24b16ffb56" providerId="ADAL" clId="{AD2E946C-6D7B-40D8-A962-0DDBB858EF19}" dt="2020-08-26T06:27:23.550" v="101" actId="403"/>
          <ac:spMkLst>
            <pc:docMk/>
            <pc:sldMk cId="186164409" sldId="3775"/>
            <ac:spMk id="28" creationId="{429A65E5-23DD-4373-8228-2C0902904472}"/>
          </ac:spMkLst>
        </pc:spChg>
      </pc:sldChg>
      <pc:sldChg chg="addSp delSp modSp add mod modClrScheme chgLayout">
        <pc:chgData name="Mili Diengdoh" userId="4e667e83-9d62-4727-9cfb-ee24b16ffb56" providerId="ADAL" clId="{AD2E946C-6D7B-40D8-A962-0DDBB858EF19}" dt="2020-08-26T08:12:29.922" v="2169" actId="6549"/>
        <pc:sldMkLst>
          <pc:docMk/>
          <pc:sldMk cId="1781349948" sldId="3776"/>
        </pc:sldMkLst>
        <pc:spChg chg="del mod ord">
          <ac:chgData name="Mili Diengdoh" userId="4e667e83-9d62-4727-9cfb-ee24b16ffb56" providerId="ADAL" clId="{AD2E946C-6D7B-40D8-A962-0DDBB858EF19}" dt="2020-08-26T06:32:59.060" v="178"/>
          <ac:spMkLst>
            <pc:docMk/>
            <pc:sldMk cId="1781349948" sldId="3776"/>
            <ac:spMk id="2" creationId="{00000000-0000-0000-0000-000000000000}"/>
          </ac:spMkLst>
        </pc:spChg>
        <pc:spChg chg="add del mod ord">
          <ac:chgData name="Mili Diengdoh" userId="4e667e83-9d62-4727-9cfb-ee24b16ffb56" providerId="ADAL" clId="{AD2E946C-6D7B-40D8-A962-0DDBB858EF19}" dt="2020-08-26T06:32:52.738" v="175" actId="700"/>
          <ac:spMkLst>
            <pc:docMk/>
            <pc:sldMk cId="1781349948" sldId="3776"/>
            <ac:spMk id="3" creationId="{CC16146B-6BF0-451D-8596-432567385B1B}"/>
          </ac:spMkLst>
        </pc:spChg>
        <pc:spChg chg="add del mod ord">
          <ac:chgData name="Mili Diengdoh" userId="4e667e83-9d62-4727-9cfb-ee24b16ffb56" providerId="ADAL" clId="{AD2E946C-6D7B-40D8-A962-0DDBB858EF19}" dt="2020-08-26T06:32:52.738" v="175" actId="700"/>
          <ac:spMkLst>
            <pc:docMk/>
            <pc:sldMk cId="1781349948" sldId="3776"/>
            <ac:spMk id="4" creationId="{81E2DF3F-0422-4F40-B18D-FAE1CB77BB54}"/>
          </ac:spMkLst>
        </pc:spChg>
        <pc:spChg chg="del">
          <ac:chgData name="Mili Diengdoh" userId="4e667e83-9d62-4727-9cfb-ee24b16ffb56" providerId="ADAL" clId="{AD2E946C-6D7B-40D8-A962-0DDBB858EF19}" dt="2020-08-26T06:32:41.291" v="173" actId="478"/>
          <ac:spMkLst>
            <pc:docMk/>
            <pc:sldMk cId="1781349948" sldId="3776"/>
            <ac:spMk id="5" creationId="{077486A0-F5C5-45E2-85A4-E8AF967477C2}"/>
          </ac:spMkLst>
        </pc:spChg>
        <pc:spChg chg="del">
          <ac:chgData name="Mili Diengdoh" userId="4e667e83-9d62-4727-9cfb-ee24b16ffb56" providerId="ADAL" clId="{AD2E946C-6D7B-40D8-A962-0DDBB858EF19}" dt="2020-08-26T06:32:41.291" v="173" actId="478"/>
          <ac:spMkLst>
            <pc:docMk/>
            <pc:sldMk cId="1781349948" sldId="3776"/>
            <ac:spMk id="6" creationId="{AF06D300-DB15-4850-89DD-5DC7A147957C}"/>
          </ac:spMkLst>
        </pc:spChg>
        <pc:spChg chg="add del mod ord">
          <ac:chgData name="Mili Diengdoh" userId="4e667e83-9d62-4727-9cfb-ee24b16ffb56" providerId="ADAL" clId="{AD2E946C-6D7B-40D8-A962-0DDBB858EF19}" dt="2020-08-26T06:32:52.738" v="175" actId="700"/>
          <ac:spMkLst>
            <pc:docMk/>
            <pc:sldMk cId="1781349948" sldId="3776"/>
            <ac:spMk id="7" creationId="{B6635859-E1C8-417D-A582-D408FF430F27}"/>
          </ac:spMkLst>
        </pc:spChg>
        <pc:spChg chg="del">
          <ac:chgData name="Mili Diengdoh" userId="4e667e83-9d62-4727-9cfb-ee24b16ffb56" providerId="ADAL" clId="{AD2E946C-6D7B-40D8-A962-0DDBB858EF19}" dt="2020-08-26T06:32:41.291" v="173" actId="478"/>
          <ac:spMkLst>
            <pc:docMk/>
            <pc:sldMk cId="1781349948" sldId="3776"/>
            <ac:spMk id="9" creationId="{B65EFDFB-1C9F-4430-9B3B-E323D2DA4147}"/>
          </ac:spMkLst>
        </pc:spChg>
        <pc:spChg chg="del">
          <ac:chgData name="Mili Diengdoh" userId="4e667e83-9d62-4727-9cfb-ee24b16ffb56" providerId="ADAL" clId="{AD2E946C-6D7B-40D8-A962-0DDBB858EF19}" dt="2020-08-26T06:32:41.291" v="173" actId="478"/>
          <ac:spMkLst>
            <pc:docMk/>
            <pc:sldMk cId="1781349948" sldId="3776"/>
            <ac:spMk id="11" creationId="{5551489E-31B9-4708-85DF-5D9A6F6E4479}"/>
          </ac:spMkLst>
        </pc:spChg>
        <pc:spChg chg="del">
          <ac:chgData name="Mili Diengdoh" userId="4e667e83-9d62-4727-9cfb-ee24b16ffb56" providerId="ADAL" clId="{AD2E946C-6D7B-40D8-A962-0DDBB858EF19}" dt="2020-08-26T06:32:41.291" v="173" actId="478"/>
          <ac:spMkLst>
            <pc:docMk/>
            <pc:sldMk cId="1781349948" sldId="3776"/>
            <ac:spMk id="12" creationId="{B214943D-FEF9-4E67-A19B-49976AF2DAC7}"/>
          </ac:spMkLst>
        </pc:spChg>
        <pc:spChg chg="del">
          <ac:chgData name="Mili Diengdoh" userId="4e667e83-9d62-4727-9cfb-ee24b16ffb56" providerId="ADAL" clId="{AD2E946C-6D7B-40D8-A962-0DDBB858EF19}" dt="2020-08-26T06:32:41.291" v="173" actId="478"/>
          <ac:spMkLst>
            <pc:docMk/>
            <pc:sldMk cId="1781349948" sldId="3776"/>
            <ac:spMk id="13" creationId="{47553E50-9AA1-4766-BD79-236FD053AC83}"/>
          </ac:spMkLst>
        </pc:spChg>
        <pc:spChg chg="del">
          <ac:chgData name="Mili Diengdoh" userId="4e667e83-9d62-4727-9cfb-ee24b16ffb56" providerId="ADAL" clId="{AD2E946C-6D7B-40D8-A962-0DDBB858EF19}" dt="2020-08-26T06:32:41.291" v="173" actId="478"/>
          <ac:spMkLst>
            <pc:docMk/>
            <pc:sldMk cId="1781349948" sldId="3776"/>
            <ac:spMk id="14" creationId="{EF9B6ABE-C67F-409B-A6CC-33EC5A06E027}"/>
          </ac:spMkLst>
        </pc:spChg>
        <pc:spChg chg="del">
          <ac:chgData name="Mili Diengdoh" userId="4e667e83-9d62-4727-9cfb-ee24b16ffb56" providerId="ADAL" clId="{AD2E946C-6D7B-40D8-A962-0DDBB858EF19}" dt="2020-08-26T06:32:41.291" v="173" actId="478"/>
          <ac:spMkLst>
            <pc:docMk/>
            <pc:sldMk cId="1781349948" sldId="3776"/>
            <ac:spMk id="15" creationId="{87536F00-C64D-44F8-9D6B-13E5C8B9685B}"/>
          </ac:spMkLst>
        </pc:spChg>
        <pc:spChg chg="add del mod ord">
          <ac:chgData name="Mili Diengdoh" userId="4e667e83-9d62-4727-9cfb-ee24b16ffb56" providerId="ADAL" clId="{AD2E946C-6D7B-40D8-A962-0DDBB858EF19}" dt="2020-08-26T06:32:52.738" v="175" actId="700"/>
          <ac:spMkLst>
            <pc:docMk/>
            <pc:sldMk cId="1781349948" sldId="3776"/>
            <ac:spMk id="20" creationId="{0ACECB90-1CFC-4EB7-9828-D913CCA5270C}"/>
          </ac:spMkLst>
        </pc:spChg>
        <pc:spChg chg="add del mod ord">
          <ac:chgData name="Mili Diengdoh" userId="4e667e83-9d62-4727-9cfb-ee24b16ffb56" providerId="ADAL" clId="{AD2E946C-6D7B-40D8-A962-0DDBB858EF19}" dt="2020-08-26T06:32:52.738" v="175" actId="700"/>
          <ac:spMkLst>
            <pc:docMk/>
            <pc:sldMk cId="1781349948" sldId="3776"/>
            <ac:spMk id="21" creationId="{159BB244-38D0-423C-9B10-5AC26365E44F}"/>
          </ac:spMkLst>
        </pc:spChg>
        <pc:spChg chg="add del mod ord">
          <ac:chgData name="Mili Diengdoh" userId="4e667e83-9d62-4727-9cfb-ee24b16ffb56" providerId="ADAL" clId="{AD2E946C-6D7B-40D8-A962-0DDBB858EF19}" dt="2020-08-26T06:32:52.738" v="175" actId="700"/>
          <ac:spMkLst>
            <pc:docMk/>
            <pc:sldMk cId="1781349948" sldId="3776"/>
            <ac:spMk id="22" creationId="{15A2AAF1-4648-4E79-8CE9-06B9C5B8F80C}"/>
          </ac:spMkLst>
        </pc:spChg>
        <pc:spChg chg="add del mod ord">
          <ac:chgData name="Mili Diengdoh" userId="4e667e83-9d62-4727-9cfb-ee24b16ffb56" providerId="ADAL" clId="{AD2E946C-6D7B-40D8-A962-0DDBB858EF19}" dt="2020-08-26T06:32:55.185" v="176"/>
          <ac:spMkLst>
            <pc:docMk/>
            <pc:sldMk cId="1781349948" sldId="3776"/>
            <ac:spMk id="23" creationId="{680D74BB-BE66-4879-9DC1-50F5C7308EE9}"/>
          </ac:spMkLst>
        </pc:spChg>
        <pc:spChg chg="add del mod ord">
          <ac:chgData name="Mili Diengdoh" userId="4e667e83-9d62-4727-9cfb-ee24b16ffb56" providerId="ADAL" clId="{AD2E946C-6D7B-40D8-A962-0DDBB858EF19}" dt="2020-08-26T06:32:55.185" v="176"/>
          <ac:spMkLst>
            <pc:docMk/>
            <pc:sldMk cId="1781349948" sldId="3776"/>
            <ac:spMk id="24" creationId="{08F3BD62-3AC0-42D9-A514-84F81DE24E16}"/>
          </ac:spMkLst>
        </pc:spChg>
        <pc:spChg chg="add del mod ord">
          <ac:chgData name="Mili Diengdoh" userId="4e667e83-9d62-4727-9cfb-ee24b16ffb56" providerId="ADAL" clId="{AD2E946C-6D7B-40D8-A962-0DDBB858EF19}" dt="2020-08-26T06:32:55.185" v="176"/>
          <ac:spMkLst>
            <pc:docMk/>
            <pc:sldMk cId="1781349948" sldId="3776"/>
            <ac:spMk id="25" creationId="{F14F0AD0-D5A2-462B-91E2-221801B00767}"/>
          </ac:spMkLst>
        </pc:spChg>
        <pc:spChg chg="add del mod ord">
          <ac:chgData name="Mili Diengdoh" userId="4e667e83-9d62-4727-9cfb-ee24b16ffb56" providerId="ADAL" clId="{AD2E946C-6D7B-40D8-A962-0DDBB858EF19}" dt="2020-08-26T06:32:55.185" v="176"/>
          <ac:spMkLst>
            <pc:docMk/>
            <pc:sldMk cId="1781349948" sldId="3776"/>
            <ac:spMk id="26" creationId="{248772BD-6377-41C8-B51B-FDF492CDF9FA}"/>
          </ac:spMkLst>
        </pc:spChg>
        <pc:spChg chg="add del mod ord">
          <ac:chgData name="Mili Diengdoh" userId="4e667e83-9d62-4727-9cfb-ee24b16ffb56" providerId="ADAL" clId="{AD2E946C-6D7B-40D8-A962-0DDBB858EF19}" dt="2020-08-26T06:32:55.185" v="176"/>
          <ac:spMkLst>
            <pc:docMk/>
            <pc:sldMk cId="1781349948" sldId="3776"/>
            <ac:spMk id="27" creationId="{281563DD-0326-4D90-91BA-86863383A128}"/>
          </ac:spMkLst>
        </pc:spChg>
        <pc:spChg chg="add del mod ord">
          <ac:chgData name="Mili Diengdoh" userId="4e667e83-9d62-4727-9cfb-ee24b16ffb56" providerId="ADAL" clId="{AD2E946C-6D7B-40D8-A962-0DDBB858EF19}" dt="2020-08-26T06:32:55.185" v="176"/>
          <ac:spMkLst>
            <pc:docMk/>
            <pc:sldMk cId="1781349948" sldId="3776"/>
            <ac:spMk id="28" creationId="{D50902A3-FC66-4FE0-B101-03AD7C7C95BC}"/>
          </ac:spMkLst>
        </pc:spChg>
        <pc:spChg chg="add del mod ord">
          <ac:chgData name="Mili Diengdoh" userId="4e667e83-9d62-4727-9cfb-ee24b16ffb56" providerId="ADAL" clId="{AD2E946C-6D7B-40D8-A962-0DDBB858EF19}" dt="2020-08-26T06:32:55.185" v="176"/>
          <ac:spMkLst>
            <pc:docMk/>
            <pc:sldMk cId="1781349948" sldId="3776"/>
            <ac:spMk id="29" creationId="{AF9F42D2-D1BA-476D-934A-189796929DF4}"/>
          </ac:spMkLst>
        </pc:spChg>
        <pc:spChg chg="add del mod ord">
          <ac:chgData name="Mili Diengdoh" userId="4e667e83-9d62-4727-9cfb-ee24b16ffb56" providerId="ADAL" clId="{AD2E946C-6D7B-40D8-A962-0DDBB858EF19}" dt="2020-08-26T06:32:55.185" v="176"/>
          <ac:spMkLst>
            <pc:docMk/>
            <pc:sldMk cId="1781349948" sldId="3776"/>
            <ac:spMk id="30" creationId="{B001E39D-49B8-4AE1-96ED-D9060C033C9F}"/>
          </ac:spMkLst>
        </pc:spChg>
        <pc:spChg chg="add del mod">
          <ac:chgData name="Mili Diengdoh" userId="4e667e83-9d62-4727-9cfb-ee24b16ffb56" providerId="ADAL" clId="{AD2E946C-6D7B-40D8-A962-0DDBB858EF19}" dt="2020-08-26T06:32:55.185" v="176"/>
          <ac:spMkLst>
            <pc:docMk/>
            <pc:sldMk cId="1781349948" sldId="3776"/>
            <ac:spMk id="31" creationId="{9B5AEECF-0E55-4598-B7D6-98167D194852}"/>
          </ac:spMkLst>
        </pc:spChg>
        <pc:spChg chg="add del mod">
          <ac:chgData name="Mili Diengdoh" userId="4e667e83-9d62-4727-9cfb-ee24b16ffb56" providerId="ADAL" clId="{AD2E946C-6D7B-40D8-A962-0DDBB858EF19}" dt="2020-08-26T06:32:59.060" v="178"/>
          <ac:spMkLst>
            <pc:docMk/>
            <pc:sldMk cId="1781349948" sldId="3776"/>
            <ac:spMk id="32" creationId="{28153A59-904F-416D-A4DC-2FFF4AFC7DE2}"/>
          </ac:spMkLst>
        </pc:spChg>
        <pc:spChg chg="add del mod">
          <ac:chgData name="Mili Diengdoh" userId="4e667e83-9d62-4727-9cfb-ee24b16ffb56" providerId="ADAL" clId="{AD2E946C-6D7B-40D8-A962-0DDBB858EF19}" dt="2020-08-26T06:32:59.060" v="178"/>
          <ac:spMkLst>
            <pc:docMk/>
            <pc:sldMk cId="1781349948" sldId="3776"/>
            <ac:spMk id="33" creationId="{FC0C577C-30DB-4B5F-9C1A-89927D29E6C5}"/>
          </ac:spMkLst>
        </pc:spChg>
        <pc:spChg chg="add del mod">
          <ac:chgData name="Mili Diengdoh" userId="4e667e83-9d62-4727-9cfb-ee24b16ffb56" providerId="ADAL" clId="{AD2E946C-6D7B-40D8-A962-0DDBB858EF19}" dt="2020-08-26T06:32:59.060" v="178"/>
          <ac:spMkLst>
            <pc:docMk/>
            <pc:sldMk cId="1781349948" sldId="3776"/>
            <ac:spMk id="34" creationId="{07FD9214-DEEF-447C-BB8F-DBF446408BDA}"/>
          </ac:spMkLst>
        </pc:spChg>
        <pc:spChg chg="add del mod">
          <ac:chgData name="Mili Diengdoh" userId="4e667e83-9d62-4727-9cfb-ee24b16ffb56" providerId="ADAL" clId="{AD2E946C-6D7B-40D8-A962-0DDBB858EF19}" dt="2020-08-26T06:32:59.060" v="178"/>
          <ac:spMkLst>
            <pc:docMk/>
            <pc:sldMk cId="1781349948" sldId="3776"/>
            <ac:spMk id="35" creationId="{B7067D14-1E78-49C6-A254-8C8B2BA5E957}"/>
          </ac:spMkLst>
        </pc:spChg>
        <pc:spChg chg="add del mod">
          <ac:chgData name="Mili Diengdoh" userId="4e667e83-9d62-4727-9cfb-ee24b16ffb56" providerId="ADAL" clId="{AD2E946C-6D7B-40D8-A962-0DDBB858EF19}" dt="2020-08-26T06:32:59.060" v="178"/>
          <ac:spMkLst>
            <pc:docMk/>
            <pc:sldMk cId="1781349948" sldId="3776"/>
            <ac:spMk id="36" creationId="{6EC3155A-2744-4D79-BCC5-C7214B5EECE1}"/>
          </ac:spMkLst>
        </pc:spChg>
        <pc:spChg chg="add del mod">
          <ac:chgData name="Mili Diengdoh" userId="4e667e83-9d62-4727-9cfb-ee24b16ffb56" providerId="ADAL" clId="{AD2E946C-6D7B-40D8-A962-0DDBB858EF19}" dt="2020-08-26T06:32:59.060" v="178"/>
          <ac:spMkLst>
            <pc:docMk/>
            <pc:sldMk cId="1781349948" sldId="3776"/>
            <ac:spMk id="37" creationId="{92B424B9-3EC8-4F50-B6C8-F6F030604D3C}"/>
          </ac:spMkLst>
        </pc:spChg>
        <pc:spChg chg="add del mod">
          <ac:chgData name="Mili Diengdoh" userId="4e667e83-9d62-4727-9cfb-ee24b16ffb56" providerId="ADAL" clId="{AD2E946C-6D7B-40D8-A962-0DDBB858EF19}" dt="2020-08-26T06:32:59.060" v="178"/>
          <ac:spMkLst>
            <pc:docMk/>
            <pc:sldMk cId="1781349948" sldId="3776"/>
            <ac:spMk id="38" creationId="{323CE837-5B3D-4A59-8D7F-F6B705B1553B}"/>
          </ac:spMkLst>
        </pc:spChg>
        <pc:spChg chg="add del mod">
          <ac:chgData name="Mili Diengdoh" userId="4e667e83-9d62-4727-9cfb-ee24b16ffb56" providerId="ADAL" clId="{AD2E946C-6D7B-40D8-A962-0DDBB858EF19}" dt="2020-08-26T06:32:59.060" v="178"/>
          <ac:spMkLst>
            <pc:docMk/>
            <pc:sldMk cId="1781349948" sldId="3776"/>
            <ac:spMk id="39" creationId="{59912A09-D566-42AB-B97D-43A11C2AA53B}"/>
          </ac:spMkLst>
        </pc:spChg>
        <pc:spChg chg="add mod">
          <ac:chgData name="Mili Diengdoh" userId="4e667e83-9d62-4727-9cfb-ee24b16ffb56" providerId="ADAL" clId="{AD2E946C-6D7B-40D8-A962-0DDBB858EF19}" dt="2020-08-26T08:08:06.178" v="2069"/>
          <ac:spMkLst>
            <pc:docMk/>
            <pc:sldMk cId="1781349948" sldId="3776"/>
            <ac:spMk id="40" creationId="{88A1FFD7-961D-4FD6-A6CD-9FBF5E537598}"/>
          </ac:spMkLst>
        </pc:spChg>
        <pc:spChg chg="add del mod">
          <ac:chgData name="Mili Diengdoh" userId="4e667e83-9d62-4727-9cfb-ee24b16ffb56" providerId="ADAL" clId="{AD2E946C-6D7B-40D8-A962-0DDBB858EF19}" dt="2020-08-26T06:33:07.476" v="180"/>
          <ac:spMkLst>
            <pc:docMk/>
            <pc:sldMk cId="1781349948" sldId="3776"/>
            <ac:spMk id="41" creationId="{28E41A32-96E9-4EDC-96CD-3352ACB130A1}"/>
          </ac:spMkLst>
        </pc:spChg>
        <pc:spChg chg="add del mod">
          <ac:chgData name="Mili Diengdoh" userId="4e667e83-9d62-4727-9cfb-ee24b16ffb56" providerId="ADAL" clId="{AD2E946C-6D7B-40D8-A962-0DDBB858EF19}" dt="2020-08-26T06:33:07.476" v="180"/>
          <ac:spMkLst>
            <pc:docMk/>
            <pc:sldMk cId="1781349948" sldId="3776"/>
            <ac:spMk id="42" creationId="{8B078908-5846-4017-A7F6-F7C8FE59C1B7}"/>
          </ac:spMkLst>
        </pc:spChg>
        <pc:spChg chg="add del mod">
          <ac:chgData name="Mili Diengdoh" userId="4e667e83-9d62-4727-9cfb-ee24b16ffb56" providerId="ADAL" clId="{AD2E946C-6D7B-40D8-A962-0DDBB858EF19}" dt="2020-08-26T06:33:07.476" v="180"/>
          <ac:spMkLst>
            <pc:docMk/>
            <pc:sldMk cId="1781349948" sldId="3776"/>
            <ac:spMk id="43" creationId="{247C3D68-55FD-45B5-9534-0ADFC5110538}"/>
          </ac:spMkLst>
        </pc:spChg>
        <pc:spChg chg="add del mod">
          <ac:chgData name="Mili Diengdoh" userId="4e667e83-9d62-4727-9cfb-ee24b16ffb56" providerId="ADAL" clId="{AD2E946C-6D7B-40D8-A962-0DDBB858EF19}" dt="2020-08-26T06:33:07.476" v="180"/>
          <ac:spMkLst>
            <pc:docMk/>
            <pc:sldMk cId="1781349948" sldId="3776"/>
            <ac:spMk id="44" creationId="{294634A0-BA08-4796-A3EE-7937862CD071}"/>
          </ac:spMkLst>
        </pc:spChg>
        <pc:spChg chg="add del mod">
          <ac:chgData name="Mili Diengdoh" userId="4e667e83-9d62-4727-9cfb-ee24b16ffb56" providerId="ADAL" clId="{AD2E946C-6D7B-40D8-A962-0DDBB858EF19}" dt="2020-08-26T06:33:07.476" v="180"/>
          <ac:spMkLst>
            <pc:docMk/>
            <pc:sldMk cId="1781349948" sldId="3776"/>
            <ac:spMk id="45" creationId="{85B624F6-6B9A-4824-A49C-BECEFDB94274}"/>
          </ac:spMkLst>
        </pc:spChg>
        <pc:spChg chg="add del mod">
          <ac:chgData name="Mili Diengdoh" userId="4e667e83-9d62-4727-9cfb-ee24b16ffb56" providerId="ADAL" clId="{AD2E946C-6D7B-40D8-A962-0DDBB858EF19}" dt="2020-08-26T06:33:07.476" v="180"/>
          <ac:spMkLst>
            <pc:docMk/>
            <pc:sldMk cId="1781349948" sldId="3776"/>
            <ac:spMk id="46" creationId="{13AC162C-175D-42C6-A6F3-3DC59E39B0BB}"/>
          </ac:spMkLst>
        </pc:spChg>
        <pc:spChg chg="add del mod">
          <ac:chgData name="Mili Diengdoh" userId="4e667e83-9d62-4727-9cfb-ee24b16ffb56" providerId="ADAL" clId="{AD2E946C-6D7B-40D8-A962-0DDBB858EF19}" dt="2020-08-26T06:33:07.476" v="180"/>
          <ac:spMkLst>
            <pc:docMk/>
            <pc:sldMk cId="1781349948" sldId="3776"/>
            <ac:spMk id="47" creationId="{03CB91F1-C4FF-4E04-B65D-434447E8044A}"/>
          </ac:spMkLst>
        </pc:spChg>
        <pc:spChg chg="add del mod">
          <ac:chgData name="Mili Diengdoh" userId="4e667e83-9d62-4727-9cfb-ee24b16ffb56" providerId="ADAL" clId="{AD2E946C-6D7B-40D8-A962-0DDBB858EF19}" dt="2020-08-26T06:33:07.476" v="180"/>
          <ac:spMkLst>
            <pc:docMk/>
            <pc:sldMk cId="1781349948" sldId="3776"/>
            <ac:spMk id="48" creationId="{D6628D6F-9E9F-4F47-959A-ABBB6F54CA42}"/>
          </ac:spMkLst>
        </pc:spChg>
        <pc:spChg chg="add del mod">
          <ac:chgData name="Mili Diengdoh" userId="4e667e83-9d62-4727-9cfb-ee24b16ffb56" providerId="ADAL" clId="{AD2E946C-6D7B-40D8-A962-0DDBB858EF19}" dt="2020-08-26T06:33:07.476" v="180"/>
          <ac:spMkLst>
            <pc:docMk/>
            <pc:sldMk cId="1781349948" sldId="3776"/>
            <ac:spMk id="49" creationId="{42AAF7BA-7598-4B76-A15D-BA33FC415FCD}"/>
          </ac:spMkLst>
        </pc:spChg>
        <pc:spChg chg="add del mod">
          <ac:chgData name="Mili Diengdoh" userId="4e667e83-9d62-4727-9cfb-ee24b16ffb56" providerId="ADAL" clId="{AD2E946C-6D7B-40D8-A962-0DDBB858EF19}" dt="2020-08-26T06:33:22.254" v="184"/>
          <ac:spMkLst>
            <pc:docMk/>
            <pc:sldMk cId="1781349948" sldId="3776"/>
            <ac:spMk id="50" creationId="{B5B5939C-D78A-4F4C-BF21-DA12A5FDF6D6}"/>
          </ac:spMkLst>
        </pc:spChg>
        <pc:spChg chg="add del mod">
          <ac:chgData name="Mili Diengdoh" userId="4e667e83-9d62-4727-9cfb-ee24b16ffb56" providerId="ADAL" clId="{AD2E946C-6D7B-40D8-A962-0DDBB858EF19}" dt="2020-08-26T06:33:22.254" v="184"/>
          <ac:spMkLst>
            <pc:docMk/>
            <pc:sldMk cId="1781349948" sldId="3776"/>
            <ac:spMk id="51" creationId="{A824640D-3C18-4D7D-AC14-BA68B4C1552D}"/>
          </ac:spMkLst>
        </pc:spChg>
        <pc:spChg chg="add del mod">
          <ac:chgData name="Mili Diengdoh" userId="4e667e83-9d62-4727-9cfb-ee24b16ffb56" providerId="ADAL" clId="{AD2E946C-6D7B-40D8-A962-0DDBB858EF19}" dt="2020-08-26T06:33:22.254" v="184"/>
          <ac:spMkLst>
            <pc:docMk/>
            <pc:sldMk cId="1781349948" sldId="3776"/>
            <ac:spMk id="52" creationId="{D04484CD-7D13-4197-9A2A-8F48D436AC79}"/>
          </ac:spMkLst>
        </pc:spChg>
        <pc:spChg chg="add del mod">
          <ac:chgData name="Mili Diengdoh" userId="4e667e83-9d62-4727-9cfb-ee24b16ffb56" providerId="ADAL" clId="{AD2E946C-6D7B-40D8-A962-0DDBB858EF19}" dt="2020-08-26T06:33:22.254" v="184"/>
          <ac:spMkLst>
            <pc:docMk/>
            <pc:sldMk cId="1781349948" sldId="3776"/>
            <ac:spMk id="53" creationId="{03928DA4-AD0D-4A4C-9DE3-23CB3A951FF7}"/>
          </ac:spMkLst>
        </pc:spChg>
        <pc:spChg chg="add del mod">
          <ac:chgData name="Mili Diengdoh" userId="4e667e83-9d62-4727-9cfb-ee24b16ffb56" providerId="ADAL" clId="{AD2E946C-6D7B-40D8-A962-0DDBB858EF19}" dt="2020-08-26T06:33:22.254" v="184"/>
          <ac:spMkLst>
            <pc:docMk/>
            <pc:sldMk cId="1781349948" sldId="3776"/>
            <ac:spMk id="54" creationId="{07ECF577-4D43-48F8-8FA6-97D26AAC921D}"/>
          </ac:spMkLst>
        </pc:spChg>
        <pc:spChg chg="add del mod">
          <ac:chgData name="Mili Diengdoh" userId="4e667e83-9d62-4727-9cfb-ee24b16ffb56" providerId="ADAL" clId="{AD2E946C-6D7B-40D8-A962-0DDBB858EF19}" dt="2020-08-26T06:33:22.254" v="184"/>
          <ac:spMkLst>
            <pc:docMk/>
            <pc:sldMk cId="1781349948" sldId="3776"/>
            <ac:spMk id="55" creationId="{27402CC2-07D5-43AF-A152-6B1351665829}"/>
          </ac:spMkLst>
        </pc:spChg>
        <pc:spChg chg="add del mod">
          <ac:chgData name="Mili Diengdoh" userId="4e667e83-9d62-4727-9cfb-ee24b16ffb56" providerId="ADAL" clId="{AD2E946C-6D7B-40D8-A962-0DDBB858EF19}" dt="2020-08-26T06:33:22.254" v="184"/>
          <ac:spMkLst>
            <pc:docMk/>
            <pc:sldMk cId="1781349948" sldId="3776"/>
            <ac:spMk id="56" creationId="{95EDB6C4-5850-4DA3-B737-51D5A568D156}"/>
          </ac:spMkLst>
        </pc:spChg>
        <pc:spChg chg="add del mod">
          <ac:chgData name="Mili Diengdoh" userId="4e667e83-9d62-4727-9cfb-ee24b16ffb56" providerId="ADAL" clId="{AD2E946C-6D7B-40D8-A962-0DDBB858EF19}" dt="2020-08-26T06:33:22.254" v="184"/>
          <ac:spMkLst>
            <pc:docMk/>
            <pc:sldMk cId="1781349948" sldId="3776"/>
            <ac:spMk id="57" creationId="{4BA01137-094D-4230-B941-49F296C22DCA}"/>
          </ac:spMkLst>
        </pc:spChg>
        <pc:spChg chg="add del mod">
          <ac:chgData name="Mili Diengdoh" userId="4e667e83-9d62-4727-9cfb-ee24b16ffb56" providerId="ADAL" clId="{AD2E946C-6D7B-40D8-A962-0DDBB858EF19}" dt="2020-08-26T06:33:22.254" v="184"/>
          <ac:spMkLst>
            <pc:docMk/>
            <pc:sldMk cId="1781349948" sldId="3776"/>
            <ac:spMk id="58" creationId="{724EA5F0-F55D-414A-B08A-A2463D6D3CBA}"/>
          </ac:spMkLst>
        </pc:spChg>
        <pc:spChg chg="add del mod">
          <ac:chgData name="Mili Diengdoh" userId="4e667e83-9d62-4727-9cfb-ee24b16ffb56" providerId="ADAL" clId="{AD2E946C-6D7B-40D8-A962-0DDBB858EF19}" dt="2020-08-26T06:33:22.422" v="185"/>
          <ac:spMkLst>
            <pc:docMk/>
            <pc:sldMk cId="1781349948" sldId="3776"/>
            <ac:spMk id="59" creationId="{1F7516E5-1912-44AC-9BAB-796EFE0E4E74}"/>
          </ac:spMkLst>
        </pc:spChg>
        <pc:spChg chg="add del mod">
          <ac:chgData name="Mili Diengdoh" userId="4e667e83-9d62-4727-9cfb-ee24b16ffb56" providerId="ADAL" clId="{AD2E946C-6D7B-40D8-A962-0DDBB858EF19}" dt="2020-08-26T06:33:22.422" v="185"/>
          <ac:spMkLst>
            <pc:docMk/>
            <pc:sldMk cId="1781349948" sldId="3776"/>
            <ac:spMk id="60" creationId="{EECAF19C-A6CA-4337-BB4A-1AB0C7B5A8B6}"/>
          </ac:spMkLst>
        </pc:spChg>
        <pc:spChg chg="add del mod">
          <ac:chgData name="Mili Diengdoh" userId="4e667e83-9d62-4727-9cfb-ee24b16ffb56" providerId="ADAL" clId="{AD2E946C-6D7B-40D8-A962-0DDBB858EF19}" dt="2020-08-26T06:33:22.422" v="185"/>
          <ac:spMkLst>
            <pc:docMk/>
            <pc:sldMk cId="1781349948" sldId="3776"/>
            <ac:spMk id="61" creationId="{9902B2F8-F9CF-438A-A500-E396D09B7795}"/>
          </ac:spMkLst>
        </pc:spChg>
        <pc:spChg chg="add del mod">
          <ac:chgData name="Mili Diengdoh" userId="4e667e83-9d62-4727-9cfb-ee24b16ffb56" providerId="ADAL" clId="{AD2E946C-6D7B-40D8-A962-0DDBB858EF19}" dt="2020-08-26T06:33:22.422" v="185"/>
          <ac:spMkLst>
            <pc:docMk/>
            <pc:sldMk cId="1781349948" sldId="3776"/>
            <ac:spMk id="62" creationId="{E42A33FA-B0C4-41B9-B960-DEFEF12BD6D0}"/>
          </ac:spMkLst>
        </pc:spChg>
        <pc:spChg chg="add del mod">
          <ac:chgData name="Mili Diengdoh" userId="4e667e83-9d62-4727-9cfb-ee24b16ffb56" providerId="ADAL" clId="{AD2E946C-6D7B-40D8-A962-0DDBB858EF19}" dt="2020-08-26T06:33:22.422" v="185"/>
          <ac:spMkLst>
            <pc:docMk/>
            <pc:sldMk cId="1781349948" sldId="3776"/>
            <ac:spMk id="63" creationId="{3249AEC2-6CEA-4758-B9A1-9A0D53604DA6}"/>
          </ac:spMkLst>
        </pc:spChg>
        <pc:spChg chg="add del mod">
          <ac:chgData name="Mili Diengdoh" userId="4e667e83-9d62-4727-9cfb-ee24b16ffb56" providerId="ADAL" clId="{AD2E946C-6D7B-40D8-A962-0DDBB858EF19}" dt="2020-08-26T06:33:22.422" v="185"/>
          <ac:spMkLst>
            <pc:docMk/>
            <pc:sldMk cId="1781349948" sldId="3776"/>
            <ac:spMk id="64" creationId="{D563D52D-57FD-4556-A959-7C934DADBF3F}"/>
          </ac:spMkLst>
        </pc:spChg>
        <pc:spChg chg="add del mod">
          <ac:chgData name="Mili Diengdoh" userId="4e667e83-9d62-4727-9cfb-ee24b16ffb56" providerId="ADAL" clId="{AD2E946C-6D7B-40D8-A962-0DDBB858EF19}" dt="2020-08-26T06:33:22.422" v="185"/>
          <ac:spMkLst>
            <pc:docMk/>
            <pc:sldMk cId="1781349948" sldId="3776"/>
            <ac:spMk id="65" creationId="{9381E1C0-13B1-4D9D-8884-B9021D9A45D6}"/>
          </ac:spMkLst>
        </pc:spChg>
        <pc:spChg chg="add del mod">
          <ac:chgData name="Mili Diengdoh" userId="4e667e83-9d62-4727-9cfb-ee24b16ffb56" providerId="ADAL" clId="{AD2E946C-6D7B-40D8-A962-0DDBB858EF19}" dt="2020-08-26T06:33:22.422" v="185"/>
          <ac:spMkLst>
            <pc:docMk/>
            <pc:sldMk cId="1781349948" sldId="3776"/>
            <ac:spMk id="66" creationId="{AF3C776F-D43D-4A17-A411-257D24E8995F}"/>
          </ac:spMkLst>
        </pc:spChg>
        <pc:spChg chg="add del mod">
          <ac:chgData name="Mili Diengdoh" userId="4e667e83-9d62-4727-9cfb-ee24b16ffb56" providerId="ADAL" clId="{AD2E946C-6D7B-40D8-A962-0DDBB858EF19}" dt="2020-08-26T06:33:22.422" v="185"/>
          <ac:spMkLst>
            <pc:docMk/>
            <pc:sldMk cId="1781349948" sldId="3776"/>
            <ac:spMk id="67" creationId="{F7213367-2BCE-425B-8ADD-86832E8A215D}"/>
          </ac:spMkLst>
        </pc:spChg>
        <pc:spChg chg="add del mod">
          <ac:chgData name="Mili Diengdoh" userId="4e667e83-9d62-4727-9cfb-ee24b16ffb56" providerId="ADAL" clId="{AD2E946C-6D7B-40D8-A962-0DDBB858EF19}" dt="2020-08-26T06:33:22.579" v="186"/>
          <ac:spMkLst>
            <pc:docMk/>
            <pc:sldMk cId="1781349948" sldId="3776"/>
            <ac:spMk id="68" creationId="{3217E21C-3764-4149-996D-F1CE216281C8}"/>
          </ac:spMkLst>
        </pc:spChg>
        <pc:spChg chg="add del mod">
          <ac:chgData name="Mili Diengdoh" userId="4e667e83-9d62-4727-9cfb-ee24b16ffb56" providerId="ADAL" clId="{AD2E946C-6D7B-40D8-A962-0DDBB858EF19}" dt="2020-08-26T06:33:22.579" v="186"/>
          <ac:spMkLst>
            <pc:docMk/>
            <pc:sldMk cId="1781349948" sldId="3776"/>
            <ac:spMk id="69" creationId="{B94AB4AD-6590-403A-8D6E-04241170924C}"/>
          </ac:spMkLst>
        </pc:spChg>
        <pc:spChg chg="add del mod">
          <ac:chgData name="Mili Diengdoh" userId="4e667e83-9d62-4727-9cfb-ee24b16ffb56" providerId="ADAL" clId="{AD2E946C-6D7B-40D8-A962-0DDBB858EF19}" dt="2020-08-26T06:33:22.579" v="186"/>
          <ac:spMkLst>
            <pc:docMk/>
            <pc:sldMk cId="1781349948" sldId="3776"/>
            <ac:spMk id="70" creationId="{75514B59-9CF9-4362-B6D5-6507565DB707}"/>
          </ac:spMkLst>
        </pc:spChg>
        <pc:spChg chg="add del mod">
          <ac:chgData name="Mili Diengdoh" userId="4e667e83-9d62-4727-9cfb-ee24b16ffb56" providerId="ADAL" clId="{AD2E946C-6D7B-40D8-A962-0DDBB858EF19}" dt="2020-08-26T06:33:22.579" v="186"/>
          <ac:spMkLst>
            <pc:docMk/>
            <pc:sldMk cId="1781349948" sldId="3776"/>
            <ac:spMk id="71" creationId="{B9ED9A70-683F-43FB-A7D5-0022F3C9534E}"/>
          </ac:spMkLst>
        </pc:spChg>
        <pc:spChg chg="add del mod">
          <ac:chgData name="Mili Diengdoh" userId="4e667e83-9d62-4727-9cfb-ee24b16ffb56" providerId="ADAL" clId="{AD2E946C-6D7B-40D8-A962-0DDBB858EF19}" dt="2020-08-26T06:33:22.579" v="186"/>
          <ac:spMkLst>
            <pc:docMk/>
            <pc:sldMk cId="1781349948" sldId="3776"/>
            <ac:spMk id="72" creationId="{C68A45D9-9BD6-4B57-B1EB-F1255EC67CAD}"/>
          </ac:spMkLst>
        </pc:spChg>
        <pc:spChg chg="add del mod">
          <ac:chgData name="Mili Diengdoh" userId="4e667e83-9d62-4727-9cfb-ee24b16ffb56" providerId="ADAL" clId="{AD2E946C-6D7B-40D8-A962-0DDBB858EF19}" dt="2020-08-26T06:33:22.579" v="186"/>
          <ac:spMkLst>
            <pc:docMk/>
            <pc:sldMk cId="1781349948" sldId="3776"/>
            <ac:spMk id="73" creationId="{A0ED6D23-DEE4-4750-B134-5E989B6B7E0B}"/>
          </ac:spMkLst>
        </pc:spChg>
        <pc:spChg chg="add del mod">
          <ac:chgData name="Mili Diengdoh" userId="4e667e83-9d62-4727-9cfb-ee24b16ffb56" providerId="ADAL" clId="{AD2E946C-6D7B-40D8-A962-0DDBB858EF19}" dt="2020-08-26T06:33:22.579" v="186"/>
          <ac:spMkLst>
            <pc:docMk/>
            <pc:sldMk cId="1781349948" sldId="3776"/>
            <ac:spMk id="74" creationId="{4BE4B7B9-625D-4612-9BA9-297134BDB857}"/>
          </ac:spMkLst>
        </pc:spChg>
        <pc:spChg chg="add del mod">
          <ac:chgData name="Mili Diengdoh" userId="4e667e83-9d62-4727-9cfb-ee24b16ffb56" providerId="ADAL" clId="{AD2E946C-6D7B-40D8-A962-0DDBB858EF19}" dt="2020-08-26T06:33:22.579" v="186"/>
          <ac:spMkLst>
            <pc:docMk/>
            <pc:sldMk cId="1781349948" sldId="3776"/>
            <ac:spMk id="75" creationId="{3FC97699-E12D-4347-B24F-26112AB61A69}"/>
          </ac:spMkLst>
        </pc:spChg>
        <pc:spChg chg="add del mod">
          <ac:chgData name="Mili Diengdoh" userId="4e667e83-9d62-4727-9cfb-ee24b16ffb56" providerId="ADAL" clId="{AD2E946C-6D7B-40D8-A962-0DDBB858EF19}" dt="2020-08-26T06:33:22.579" v="186"/>
          <ac:spMkLst>
            <pc:docMk/>
            <pc:sldMk cId="1781349948" sldId="3776"/>
            <ac:spMk id="76" creationId="{A0179257-FC7A-4AA4-9054-D2FF1B28ED85}"/>
          </ac:spMkLst>
        </pc:spChg>
        <pc:spChg chg="add del mod">
          <ac:chgData name="Mili Diengdoh" userId="4e667e83-9d62-4727-9cfb-ee24b16ffb56" providerId="ADAL" clId="{AD2E946C-6D7B-40D8-A962-0DDBB858EF19}" dt="2020-08-26T06:33:25.694" v="188"/>
          <ac:spMkLst>
            <pc:docMk/>
            <pc:sldMk cId="1781349948" sldId="3776"/>
            <ac:spMk id="77" creationId="{A3572B4B-72A2-41A8-B025-F3F50F2CDFC6}"/>
          </ac:spMkLst>
        </pc:spChg>
        <pc:spChg chg="add del mod">
          <ac:chgData name="Mili Diengdoh" userId="4e667e83-9d62-4727-9cfb-ee24b16ffb56" providerId="ADAL" clId="{AD2E946C-6D7B-40D8-A962-0DDBB858EF19}" dt="2020-08-26T06:33:25.694" v="188"/>
          <ac:spMkLst>
            <pc:docMk/>
            <pc:sldMk cId="1781349948" sldId="3776"/>
            <ac:spMk id="78" creationId="{6E9FEA9D-F343-46D3-9840-93287FB26251}"/>
          </ac:spMkLst>
        </pc:spChg>
        <pc:spChg chg="add del mod">
          <ac:chgData name="Mili Diengdoh" userId="4e667e83-9d62-4727-9cfb-ee24b16ffb56" providerId="ADAL" clId="{AD2E946C-6D7B-40D8-A962-0DDBB858EF19}" dt="2020-08-26T06:33:25.694" v="188"/>
          <ac:spMkLst>
            <pc:docMk/>
            <pc:sldMk cId="1781349948" sldId="3776"/>
            <ac:spMk id="79" creationId="{7F1EE640-BE0E-45A3-8B98-618CAD9CA33D}"/>
          </ac:spMkLst>
        </pc:spChg>
        <pc:spChg chg="add del mod">
          <ac:chgData name="Mili Diengdoh" userId="4e667e83-9d62-4727-9cfb-ee24b16ffb56" providerId="ADAL" clId="{AD2E946C-6D7B-40D8-A962-0DDBB858EF19}" dt="2020-08-26T06:33:25.694" v="188"/>
          <ac:spMkLst>
            <pc:docMk/>
            <pc:sldMk cId="1781349948" sldId="3776"/>
            <ac:spMk id="80" creationId="{29CACF81-6D43-45FE-98E1-140F9A93DBF0}"/>
          </ac:spMkLst>
        </pc:spChg>
        <pc:spChg chg="add del mod">
          <ac:chgData name="Mili Diengdoh" userId="4e667e83-9d62-4727-9cfb-ee24b16ffb56" providerId="ADAL" clId="{AD2E946C-6D7B-40D8-A962-0DDBB858EF19}" dt="2020-08-26T06:33:25.694" v="188"/>
          <ac:spMkLst>
            <pc:docMk/>
            <pc:sldMk cId="1781349948" sldId="3776"/>
            <ac:spMk id="81" creationId="{EF9623A2-D7A2-4F51-9257-9462A915C847}"/>
          </ac:spMkLst>
        </pc:spChg>
        <pc:spChg chg="add del mod">
          <ac:chgData name="Mili Diengdoh" userId="4e667e83-9d62-4727-9cfb-ee24b16ffb56" providerId="ADAL" clId="{AD2E946C-6D7B-40D8-A962-0DDBB858EF19}" dt="2020-08-26T06:33:24.723" v="187" actId="478"/>
          <ac:spMkLst>
            <pc:docMk/>
            <pc:sldMk cId="1781349948" sldId="3776"/>
            <ac:spMk id="82" creationId="{8585C52A-7381-4B96-8FAF-02EB4622BCF6}"/>
          </ac:spMkLst>
        </pc:spChg>
        <pc:spChg chg="add del mod">
          <ac:chgData name="Mili Diengdoh" userId="4e667e83-9d62-4727-9cfb-ee24b16ffb56" providerId="ADAL" clId="{AD2E946C-6D7B-40D8-A962-0DDBB858EF19}" dt="2020-08-26T06:33:25.694" v="188"/>
          <ac:spMkLst>
            <pc:docMk/>
            <pc:sldMk cId="1781349948" sldId="3776"/>
            <ac:spMk id="83" creationId="{FCAC1A79-E58B-41A0-9653-C5270422378F}"/>
          </ac:spMkLst>
        </pc:spChg>
        <pc:spChg chg="add del mod">
          <ac:chgData name="Mili Diengdoh" userId="4e667e83-9d62-4727-9cfb-ee24b16ffb56" providerId="ADAL" clId="{AD2E946C-6D7B-40D8-A962-0DDBB858EF19}" dt="2020-08-26T06:33:25.694" v="188"/>
          <ac:spMkLst>
            <pc:docMk/>
            <pc:sldMk cId="1781349948" sldId="3776"/>
            <ac:spMk id="84" creationId="{04FDE6DF-924B-47F3-9F7E-9AF11B5FF650}"/>
          </ac:spMkLst>
        </pc:spChg>
        <pc:spChg chg="add del mod">
          <ac:chgData name="Mili Diengdoh" userId="4e667e83-9d62-4727-9cfb-ee24b16ffb56" providerId="ADAL" clId="{AD2E946C-6D7B-40D8-A962-0DDBB858EF19}" dt="2020-08-26T06:33:25.694" v="188"/>
          <ac:spMkLst>
            <pc:docMk/>
            <pc:sldMk cId="1781349948" sldId="3776"/>
            <ac:spMk id="85" creationId="{FC188186-64C9-4CA2-8D53-A78A7DDFDE7B}"/>
          </ac:spMkLst>
        </pc:spChg>
        <pc:spChg chg="add del mod">
          <ac:chgData name="Mili Diengdoh" userId="4e667e83-9d62-4727-9cfb-ee24b16ffb56" providerId="ADAL" clId="{AD2E946C-6D7B-40D8-A962-0DDBB858EF19}" dt="2020-08-26T06:33:45.312" v="196"/>
          <ac:spMkLst>
            <pc:docMk/>
            <pc:sldMk cId="1781349948" sldId="3776"/>
            <ac:spMk id="86" creationId="{D57A9A7D-301A-4D38-AB2A-99172AEE184F}"/>
          </ac:spMkLst>
        </pc:spChg>
        <pc:spChg chg="add del mod">
          <ac:chgData name="Mili Diengdoh" userId="4e667e83-9d62-4727-9cfb-ee24b16ffb56" providerId="ADAL" clId="{AD2E946C-6D7B-40D8-A962-0DDBB858EF19}" dt="2020-08-26T06:33:45.312" v="196"/>
          <ac:spMkLst>
            <pc:docMk/>
            <pc:sldMk cId="1781349948" sldId="3776"/>
            <ac:spMk id="87" creationId="{929DB21B-5CBC-467A-BEE5-98525943C84A}"/>
          </ac:spMkLst>
        </pc:spChg>
        <pc:spChg chg="add del mod">
          <ac:chgData name="Mili Diengdoh" userId="4e667e83-9d62-4727-9cfb-ee24b16ffb56" providerId="ADAL" clId="{AD2E946C-6D7B-40D8-A962-0DDBB858EF19}" dt="2020-08-26T06:33:45.312" v="196"/>
          <ac:spMkLst>
            <pc:docMk/>
            <pc:sldMk cId="1781349948" sldId="3776"/>
            <ac:spMk id="88" creationId="{6B78862A-A4F8-4490-8181-BBCBF3A9E6E0}"/>
          </ac:spMkLst>
        </pc:spChg>
        <pc:spChg chg="add del mod">
          <ac:chgData name="Mili Diengdoh" userId="4e667e83-9d62-4727-9cfb-ee24b16ffb56" providerId="ADAL" clId="{AD2E946C-6D7B-40D8-A962-0DDBB858EF19}" dt="2020-08-26T06:33:45.312" v="196"/>
          <ac:spMkLst>
            <pc:docMk/>
            <pc:sldMk cId="1781349948" sldId="3776"/>
            <ac:spMk id="89" creationId="{406E947D-F82F-4054-87D4-28434DB9AFB7}"/>
          </ac:spMkLst>
        </pc:spChg>
        <pc:spChg chg="add del mod">
          <ac:chgData name="Mili Diengdoh" userId="4e667e83-9d62-4727-9cfb-ee24b16ffb56" providerId="ADAL" clId="{AD2E946C-6D7B-40D8-A962-0DDBB858EF19}" dt="2020-08-26T06:33:45.312" v="196"/>
          <ac:spMkLst>
            <pc:docMk/>
            <pc:sldMk cId="1781349948" sldId="3776"/>
            <ac:spMk id="90" creationId="{B4B5BF32-44C7-4DEA-8C5C-0CD66DDFEDA7}"/>
          </ac:spMkLst>
        </pc:spChg>
        <pc:spChg chg="add del mod">
          <ac:chgData name="Mili Diengdoh" userId="4e667e83-9d62-4727-9cfb-ee24b16ffb56" providerId="ADAL" clId="{AD2E946C-6D7B-40D8-A962-0DDBB858EF19}" dt="2020-08-26T06:33:51.270" v="198"/>
          <ac:spMkLst>
            <pc:docMk/>
            <pc:sldMk cId="1781349948" sldId="3776"/>
            <ac:spMk id="91" creationId="{045044E1-3893-47CC-A335-CA0BD80C8FA7}"/>
          </ac:spMkLst>
        </pc:spChg>
        <pc:spChg chg="add del mod">
          <ac:chgData name="Mili Diengdoh" userId="4e667e83-9d62-4727-9cfb-ee24b16ffb56" providerId="ADAL" clId="{AD2E946C-6D7B-40D8-A962-0DDBB858EF19}" dt="2020-08-26T06:33:45.312" v="196"/>
          <ac:spMkLst>
            <pc:docMk/>
            <pc:sldMk cId="1781349948" sldId="3776"/>
            <ac:spMk id="92" creationId="{EC79ECA0-F189-4711-A68B-FEDFFD6C9A09}"/>
          </ac:spMkLst>
        </pc:spChg>
        <pc:spChg chg="add del mod">
          <ac:chgData name="Mili Diengdoh" userId="4e667e83-9d62-4727-9cfb-ee24b16ffb56" providerId="ADAL" clId="{AD2E946C-6D7B-40D8-A962-0DDBB858EF19}" dt="2020-08-26T06:33:45.312" v="196"/>
          <ac:spMkLst>
            <pc:docMk/>
            <pc:sldMk cId="1781349948" sldId="3776"/>
            <ac:spMk id="93" creationId="{CD0DD09F-68B3-4356-BA4A-915B4C20AE5B}"/>
          </ac:spMkLst>
        </pc:spChg>
        <pc:spChg chg="add del mod">
          <ac:chgData name="Mili Diengdoh" userId="4e667e83-9d62-4727-9cfb-ee24b16ffb56" providerId="ADAL" clId="{AD2E946C-6D7B-40D8-A962-0DDBB858EF19}" dt="2020-08-26T06:33:45.312" v="196"/>
          <ac:spMkLst>
            <pc:docMk/>
            <pc:sldMk cId="1781349948" sldId="3776"/>
            <ac:spMk id="94" creationId="{E2F384F9-EBC6-4E3D-ABA0-4BEEF91D3986}"/>
          </ac:spMkLst>
        </pc:spChg>
        <pc:spChg chg="add del mod">
          <ac:chgData name="Mili Diengdoh" userId="4e667e83-9d62-4727-9cfb-ee24b16ffb56" providerId="ADAL" clId="{AD2E946C-6D7B-40D8-A962-0DDBB858EF19}" dt="2020-08-26T06:33:45.312" v="196"/>
          <ac:spMkLst>
            <pc:docMk/>
            <pc:sldMk cId="1781349948" sldId="3776"/>
            <ac:spMk id="95" creationId="{979C22B1-E0AA-4D1C-9B2A-C7DD16E8091B}"/>
          </ac:spMkLst>
        </pc:spChg>
        <pc:spChg chg="add del mod">
          <ac:chgData name="Mili Diengdoh" userId="4e667e83-9d62-4727-9cfb-ee24b16ffb56" providerId="ADAL" clId="{AD2E946C-6D7B-40D8-A962-0DDBB858EF19}" dt="2020-08-26T06:33:51.270" v="198"/>
          <ac:spMkLst>
            <pc:docMk/>
            <pc:sldMk cId="1781349948" sldId="3776"/>
            <ac:spMk id="96" creationId="{4D147513-0404-4D99-BE8C-F61D383167EC}"/>
          </ac:spMkLst>
        </pc:spChg>
        <pc:spChg chg="add del mod">
          <ac:chgData name="Mili Diengdoh" userId="4e667e83-9d62-4727-9cfb-ee24b16ffb56" providerId="ADAL" clId="{AD2E946C-6D7B-40D8-A962-0DDBB858EF19}" dt="2020-08-26T06:33:51.270" v="198"/>
          <ac:spMkLst>
            <pc:docMk/>
            <pc:sldMk cId="1781349948" sldId="3776"/>
            <ac:spMk id="97" creationId="{F5AD007C-0A6B-4D99-94A0-E9E9185D3C6E}"/>
          </ac:spMkLst>
        </pc:spChg>
        <pc:spChg chg="add del mod">
          <ac:chgData name="Mili Diengdoh" userId="4e667e83-9d62-4727-9cfb-ee24b16ffb56" providerId="ADAL" clId="{AD2E946C-6D7B-40D8-A962-0DDBB858EF19}" dt="2020-08-26T06:33:51.270" v="198"/>
          <ac:spMkLst>
            <pc:docMk/>
            <pc:sldMk cId="1781349948" sldId="3776"/>
            <ac:spMk id="98" creationId="{E57ACA0C-94C1-467D-9F7A-4BF7158E2637}"/>
          </ac:spMkLst>
        </pc:spChg>
        <pc:spChg chg="add del mod">
          <ac:chgData name="Mili Diengdoh" userId="4e667e83-9d62-4727-9cfb-ee24b16ffb56" providerId="ADAL" clId="{AD2E946C-6D7B-40D8-A962-0DDBB858EF19}" dt="2020-08-26T06:33:51.270" v="198"/>
          <ac:spMkLst>
            <pc:docMk/>
            <pc:sldMk cId="1781349948" sldId="3776"/>
            <ac:spMk id="99" creationId="{435DE4D8-0029-4657-AB71-121B5C4AB48B}"/>
          </ac:spMkLst>
        </pc:spChg>
        <pc:spChg chg="add del mod">
          <ac:chgData name="Mili Diengdoh" userId="4e667e83-9d62-4727-9cfb-ee24b16ffb56" providerId="ADAL" clId="{AD2E946C-6D7B-40D8-A962-0DDBB858EF19}" dt="2020-08-26T06:33:51.270" v="198"/>
          <ac:spMkLst>
            <pc:docMk/>
            <pc:sldMk cId="1781349948" sldId="3776"/>
            <ac:spMk id="100" creationId="{BA592A63-C339-41E2-A414-9D177CDE426C}"/>
          </ac:spMkLst>
        </pc:spChg>
        <pc:spChg chg="add del mod">
          <ac:chgData name="Mili Diengdoh" userId="4e667e83-9d62-4727-9cfb-ee24b16ffb56" providerId="ADAL" clId="{AD2E946C-6D7B-40D8-A962-0DDBB858EF19}" dt="2020-08-26T06:33:51.270" v="198"/>
          <ac:spMkLst>
            <pc:docMk/>
            <pc:sldMk cId="1781349948" sldId="3776"/>
            <ac:spMk id="101" creationId="{BD66211D-4EA8-4E9B-9AE8-8D84BF9ACDF0}"/>
          </ac:spMkLst>
        </pc:spChg>
        <pc:spChg chg="add del mod">
          <ac:chgData name="Mili Diengdoh" userId="4e667e83-9d62-4727-9cfb-ee24b16ffb56" providerId="ADAL" clId="{AD2E946C-6D7B-40D8-A962-0DDBB858EF19}" dt="2020-08-26T06:33:51.270" v="198"/>
          <ac:spMkLst>
            <pc:docMk/>
            <pc:sldMk cId="1781349948" sldId="3776"/>
            <ac:spMk id="102" creationId="{3577CB7E-491A-48E1-9570-EB0EDB0C7A8D}"/>
          </ac:spMkLst>
        </pc:spChg>
        <pc:spChg chg="add del mod">
          <ac:chgData name="Mili Diengdoh" userId="4e667e83-9d62-4727-9cfb-ee24b16ffb56" providerId="ADAL" clId="{AD2E946C-6D7B-40D8-A962-0DDBB858EF19}" dt="2020-08-26T06:33:51.270" v="198"/>
          <ac:spMkLst>
            <pc:docMk/>
            <pc:sldMk cId="1781349948" sldId="3776"/>
            <ac:spMk id="103" creationId="{CB939F74-C1D0-4DB7-A959-49DAB553CC2A}"/>
          </ac:spMkLst>
        </pc:spChg>
        <pc:spChg chg="add del mod">
          <ac:chgData name="Mili Diengdoh" userId="4e667e83-9d62-4727-9cfb-ee24b16ffb56" providerId="ADAL" clId="{AD2E946C-6D7B-40D8-A962-0DDBB858EF19}" dt="2020-08-26T06:34:21.869" v="210"/>
          <ac:spMkLst>
            <pc:docMk/>
            <pc:sldMk cId="1781349948" sldId="3776"/>
            <ac:spMk id="104" creationId="{E474D868-2047-4F88-B3D2-28B05D098EDE}"/>
          </ac:spMkLst>
        </pc:spChg>
        <pc:spChg chg="add del mod">
          <ac:chgData name="Mili Diengdoh" userId="4e667e83-9d62-4727-9cfb-ee24b16ffb56" providerId="ADAL" clId="{AD2E946C-6D7B-40D8-A962-0DDBB858EF19}" dt="2020-08-26T06:34:21.869" v="210"/>
          <ac:spMkLst>
            <pc:docMk/>
            <pc:sldMk cId="1781349948" sldId="3776"/>
            <ac:spMk id="105" creationId="{ED9B98B0-0AD1-41CC-BE7F-9D70D40A715A}"/>
          </ac:spMkLst>
        </pc:spChg>
        <pc:spChg chg="add del mod">
          <ac:chgData name="Mili Diengdoh" userId="4e667e83-9d62-4727-9cfb-ee24b16ffb56" providerId="ADAL" clId="{AD2E946C-6D7B-40D8-A962-0DDBB858EF19}" dt="2020-08-26T06:34:21.869" v="210"/>
          <ac:spMkLst>
            <pc:docMk/>
            <pc:sldMk cId="1781349948" sldId="3776"/>
            <ac:spMk id="106" creationId="{23CD2A6B-6C7F-46E1-8478-C8F032C625A9}"/>
          </ac:spMkLst>
        </pc:spChg>
        <pc:spChg chg="add del mod">
          <ac:chgData name="Mili Diengdoh" userId="4e667e83-9d62-4727-9cfb-ee24b16ffb56" providerId="ADAL" clId="{AD2E946C-6D7B-40D8-A962-0DDBB858EF19}" dt="2020-08-26T06:34:21.869" v="210"/>
          <ac:spMkLst>
            <pc:docMk/>
            <pc:sldMk cId="1781349948" sldId="3776"/>
            <ac:spMk id="107" creationId="{1D9CF900-F4C7-4009-9C97-99D2D3B0ED23}"/>
          </ac:spMkLst>
        </pc:spChg>
        <pc:spChg chg="add del mod">
          <ac:chgData name="Mili Diengdoh" userId="4e667e83-9d62-4727-9cfb-ee24b16ffb56" providerId="ADAL" clId="{AD2E946C-6D7B-40D8-A962-0DDBB858EF19}" dt="2020-08-26T06:34:21.869" v="210"/>
          <ac:spMkLst>
            <pc:docMk/>
            <pc:sldMk cId="1781349948" sldId="3776"/>
            <ac:spMk id="108" creationId="{3B28E546-A4CD-406A-813B-CFFE8AB60F24}"/>
          </ac:spMkLst>
        </pc:spChg>
        <pc:spChg chg="add mod">
          <ac:chgData name="Mili Diengdoh" userId="4e667e83-9d62-4727-9cfb-ee24b16ffb56" providerId="ADAL" clId="{AD2E946C-6D7B-40D8-A962-0DDBB858EF19}" dt="2020-08-26T06:35:31.029" v="231" actId="403"/>
          <ac:spMkLst>
            <pc:docMk/>
            <pc:sldMk cId="1781349948" sldId="3776"/>
            <ac:spMk id="109" creationId="{A0200ADC-174B-4BE7-9566-CFA0356B674A}"/>
          </ac:spMkLst>
        </pc:spChg>
        <pc:spChg chg="add del mod">
          <ac:chgData name="Mili Diengdoh" userId="4e667e83-9d62-4727-9cfb-ee24b16ffb56" providerId="ADAL" clId="{AD2E946C-6D7B-40D8-A962-0DDBB858EF19}" dt="2020-08-26T06:34:21.869" v="210"/>
          <ac:spMkLst>
            <pc:docMk/>
            <pc:sldMk cId="1781349948" sldId="3776"/>
            <ac:spMk id="110" creationId="{EC5A9B2B-AA7F-4947-97A0-91C57D1FBE97}"/>
          </ac:spMkLst>
        </pc:spChg>
        <pc:spChg chg="add del mod">
          <ac:chgData name="Mili Diengdoh" userId="4e667e83-9d62-4727-9cfb-ee24b16ffb56" providerId="ADAL" clId="{AD2E946C-6D7B-40D8-A962-0DDBB858EF19}" dt="2020-08-26T06:34:21.869" v="210"/>
          <ac:spMkLst>
            <pc:docMk/>
            <pc:sldMk cId="1781349948" sldId="3776"/>
            <ac:spMk id="111" creationId="{2596171C-2C65-4ED7-9A0D-E59D09D0858C}"/>
          </ac:spMkLst>
        </pc:spChg>
        <pc:spChg chg="add del mod">
          <ac:chgData name="Mili Diengdoh" userId="4e667e83-9d62-4727-9cfb-ee24b16ffb56" providerId="ADAL" clId="{AD2E946C-6D7B-40D8-A962-0DDBB858EF19}" dt="2020-08-26T06:34:21.869" v="210"/>
          <ac:spMkLst>
            <pc:docMk/>
            <pc:sldMk cId="1781349948" sldId="3776"/>
            <ac:spMk id="112" creationId="{328B5FDF-1466-4A15-B341-772B77C0DC9B}"/>
          </ac:spMkLst>
        </pc:spChg>
        <pc:spChg chg="add del mod">
          <ac:chgData name="Mili Diengdoh" userId="4e667e83-9d62-4727-9cfb-ee24b16ffb56" providerId="ADAL" clId="{AD2E946C-6D7B-40D8-A962-0DDBB858EF19}" dt="2020-08-26T06:34:21.869" v="210"/>
          <ac:spMkLst>
            <pc:docMk/>
            <pc:sldMk cId="1781349948" sldId="3776"/>
            <ac:spMk id="113" creationId="{72DBE1C2-99BA-48D1-88A1-E9E950878EBF}"/>
          </ac:spMkLst>
        </pc:spChg>
        <pc:spChg chg="add del mod">
          <ac:chgData name="Mili Diengdoh" userId="4e667e83-9d62-4727-9cfb-ee24b16ffb56" providerId="ADAL" clId="{AD2E946C-6D7B-40D8-A962-0DDBB858EF19}" dt="2020-08-26T06:34:31.432" v="213"/>
          <ac:spMkLst>
            <pc:docMk/>
            <pc:sldMk cId="1781349948" sldId="3776"/>
            <ac:spMk id="114" creationId="{05061E32-6F3E-4857-BCFB-3E67E12C3C2D}"/>
          </ac:spMkLst>
        </pc:spChg>
        <pc:spChg chg="add del mod">
          <ac:chgData name="Mili Diengdoh" userId="4e667e83-9d62-4727-9cfb-ee24b16ffb56" providerId="ADAL" clId="{AD2E946C-6D7B-40D8-A962-0DDBB858EF19}" dt="2020-08-26T06:34:31.432" v="213"/>
          <ac:spMkLst>
            <pc:docMk/>
            <pc:sldMk cId="1781349948" sldId="3776"/>
            <ac:spMk id="115" creationId="{1728902B-6490-40F0-BAE8-B12EFA5C39F1}"/>
          </ac:spMkLst>
        </pc:spChg>
        <pc:spChg chg="add del mod">
          <ac:chgData name="Mili Diengdoh" userId="4e667e83-9d62-4727-9cfb-ee24b16ffb56" providerId="ADAL" clId="{AD2E946C-6D7B-40D8-A962-0DDBB858EF19}" dt="2020-08-26T06:34:31.432" v="213"/>
          <ac:spMkLst>
            <pc:docMk/>
            <pc:sldMk cId="1781349948" sldId="3776"/>
            <ac:spMk id="116" creationId="{A4E3BFDA-1C94-4F24-8238-C8A45D7D7FDF}"/>
          </ac:spMkLst>
        </pc:spChg>
        <pc:spChg chg="add del mod">
          <ac:chgData name="Mili Diengdoh" userId="4e667e83-9d62-4727-9cfb-ee24b16ffb56" providerId="ADAL" clId="{AD2E946C-6D7B-40D8-A962-0DDBB858EF19}" dt="2020-08-26T06:34:31.432" v="213"/>
          <ac:spMkLst>
            <pc:docMk/>
            <pc:sldMk cId="1781349948" sldId="3776"/>
            <ac:spMk id="117" creationId="{3ED0FCF5-5F23-45DB-B447-E28F0D611287}"/>
          </ac:spMkLst>
        </pc:spChg>
        <pc:spChg chg="add del mod">
          <ac:chgData name="Mili Diengdoh" userId="4e667e83-9d62-4727-9cfb-ee24b16ffb56" providerId="ADAL" clId="{AD2E946C-6D7B-40D8-A962-0DDBB858EF19}" dt="2020-08-26T06:34:31.432" v="213"/>
          <ac:spMkLst>
            <pc:docMk/>
            <pc:sldMk cId="1781349948" sldId="3776"/>
            <ac:spMk id="118" creationId="{E9A8CF97-530B-4274-82CC-5742EE3DF861}"/>
          </ac:spMkLst>
        </pc:spChg>
        <pc:spChg chg="add del mod">
          <ac:chgData name="Mili Diengdoh" userId="4e667e83-9d62-4727-9cfb-ee24b16ffb56" providerId="ADAL" clId="{AD2E946C-6D7B-40D8-A962-0DDBB858EF19}" dt="2020-08-26T06:34:31.432" v="213"/>
          <ac:spMkLst>
            <pc:docMk/>
            <pc:sldMk cId="1781349948" sldId="3776"/>
            <ac:spMk id="119" creationId="{4181E288-A3CC-4664-AC7B-0772EA646F61}"/>
          </ac:spMkLst>
        </pc:spChg>
        <pc:spChg chg="add mod ord">
          <ac:chgData name="Mili Diengdoh" userId="4e667e83-9d62-4727-9cfb-ee24b16ffb56" providerId="ADAL" clId="{AD2E946C-6D7B-40D8-A962-0DDBB858EF19}" dt="2020-08-26T07:20:40.013" v="845" actId="20577"/>
          <ac:spMkLst>
            <pc:docMk/>
            <pc:sldMk cId="1781349948" sldId="3776"/>
            <ac:spMk id="120" creationId="{BC289AE8-F76C-4EC2-931E-96E6B36BD694}"/>
          </ac:spMkLst>
        </pc:spChg>
        <pc:spChg chg="add del mod">
          <ac:chgData name="Mili Diengdoh" userId="4e667e83-9d62-4727-9cfb-ee24b16ffb56" providerId="ADAL" clId="{AD2E946C-6D7B-40D8-A962-0DDBB858EF19}" dt="2020-08-26T06:34:31.432" v="213"/>
          <ac:spMkLst>
            <pc:docMk/>
            <pc:sldMk cId="1781349948" sldId="3776"/>
            <ac:spMk id="121" creationId="{F69919C3-ACA2-4F46-A42F-C6825DFB4FE3}"/>
          </ac:spMkLst>
        </pc:spChg>
        <pc:spChg chg="add del mod">
          <ac:chgData name="Mili Diengdoh" userId="4e667e83-9d62-4727-9cfb-ee24b16ffb56" providerId="ADAL" clId="{AD2E946C-6D7B-40D8-A962-0DDBB858EF19}" dt="2020-08-26T06:34:31.432" v="213"/>
          <ac:spMkLst>
            <pc:docMk/>
            <pc:sldMk cId="1781349948" sldId="3776"/>
            <ac:spMk id="122" creationId="{E04AD4BC-78A0-4189-B947-7B609066314C}"/>
          </ac:spMkLst>
        </pc:spChg>
        <pc:spChg chg="add del mod">
          <ac:chgData name="Mili Diengdoh" userId="4e667e83-9d62-4727-9cfb-ee24b16ffb56" providerId="ADAL" clId="{AD2E946C-6D7B-40D8-A962-0DDBB858EF19}" dt="2020-08-26T06:34:31.432" v="213"/>
          <ac:spMkLst>
            <pc:docMk/>
            <pc:sldMk cId="1781349948" sldId="3776"/>
            <ac:spMk id="123" creationId="{9F8F6828-83B6-43FD-83F5-F46213E33D47}"/>
          </ac:spMkLst>
        </pc:spChg>
        <pc:spChg chg="add mod">
          <ac:chgData name="Mili Diengdoh" userId="4e667e83-9d62-4727-9cfb-ee24b16ffb56" providerId="ADAL" clId="{AD2E946C-6D7B-40D8-A962-0DDBB858EF19}" dt="2020-08-26T06:35:31.029" v="231" actId="403"/>
          <ac:spMkLst>
            <pc:docMk/>
            <pc:sldMk cId="1781349948" sldId="3776"/>
            <ac:spMk id="124" creationId="{EF31EF42-FC02-4662-B713-2C873BB913A7}"/>
          </ac:spMkLst>
        </pc:spChg>
        <pc:spChg chg="add mod">
          <ac:chgData name="Mili Diengdoh" userId="4e667e83-9d62-4727-9cfb-ee24b16ffb56" providerId="ADAL" clId="{AD2E946C-6D7B-40D8-A962-0DDBB858EF19}" dt="2020-08-26T06:35:31.029" v="231" actId="403"/>
          <ac:spMkLst>
            <pc:docMk/>
            <pc:sldMk cId="1781349948" sldId="3776"/>
            <ac:spMk id="125" creationId="{164B57C5-CBAC-4784-9F26-DE80AD910680}"/>
          </ac:spMkLst>
        </pc:spChg>
        <pc:spChg chg="add mod ord">
          <ac:chgData name="Mili Diengdoh" userId="4e667e83-9d62-4727-9cfb-ee24b16ffb56" providerId="ADAL" clId="{AD2E946C-6D7B-40D8-A962-0DDBB858EF19}" dt="2020-08-26T08:12:25.415" v="2166" actId="20577"/>
          <ac:spMkLst>
            <pc:docMk/>
            <pc:sldMk cId="1781349948" sldId="3776"/>
            <ac:spMk id="126" creationId="{51479924-3BD0-45B0-A096-B679B20F6B16}"/>
          </ac:spMkLst>
        </pc:spChg>
        <pc:spChg chg="add mod ord">
          <ac:chgData name="Mili Diengdoh" userId="4e667e83-9d62-4727-9cfb-ee24b16ffb56" providerId="ADAL" clId="{AD2E946C-6D7B-40D8-A962-0DDBB858EF19}" dt="2020-08-26T08:12:29.922" v="2169" actId="6549"/>
          <ac:spMkLst>
            <pc:docMk/>
            <pc:sldMk cId="1781349948" sldId="3776"/>
            <ac:spMk id="127" creationId="{B65F1020-5428-445A-AABB-37FB781C7758}"/>
          </ac:spMkLst>
        </pc:spChg>
        <pc:spChg chg="add mod">
          <ac:chgData name="Mili Diengdoh" userId="4e667e83-9d62-4727-9cfb-ee24b16ffb56" providerId="ADAL" clId="{AD2E946C-6D7B-40D8-A962-0DDBB858EF19}" dt="2020-08-26T08:12:28.680" v="2168" actId="6549"/>
          <ac:spMkLst>
            <pc:docMk/>
            <pc:sldMk cId="1781349948" sldId="3776"/>
            <ac:spMk id="128" creationId="{B71CA061-7E6F-4B87-8624-4D5B76188340}"/>
          </ac:spMkLst>
        </pc:spChg>
        <pc:spChg chg="add mod ord">
          <ac:chgData name="Mili Diengdoh" userId="4e667e83-9d62-4727-9cfb-ee24b16ffb56" providerId="ADAL" clId="{AD2E946C-6D7B-40D8-A962-0DDBB858EF19}" dt="2020-08-26T08:12:27.571" v="2167" actId="6549"/>
          <ac:spMkLst>
            <pc:docMk/>
            <pc:sldMk cId="1781349948" sldId="3776"/>
            <ac:spMk id="129" creationId="{01D896ED-D93C-4444-9199-F0235A0192DF}"/>
          </ac:spMkLst>
        </pc:spChg>
        <pc:cxnChg chg="del">
          <ac:chgData name="Mili Diengdoh" userId="4e667e83-9d62-4727-9cfb-ee24b16ffb56" providerId="ADAL" clId="{AD2E946C-6D7B-40D8-A962-0DDBB858EF19}" dt="2020-08-26T06:32:41.291" v="173" actId="478"/>
          <ac:cxnSpMkLst>
            <pc:docMk/>
            <pc:sldMk cId="1781349948" sldId="3776"/>
            <ac:cxnSpMk id="8" creationId="{0FA55774-844C-44D7-8D29-5DDDDA443A54}"/>
          </ac:cxnSpMkLst>
        </pc:cxnChg>
        <pc:cxnChg chg="del">
          <ac:chgData name="Mili Diengdoh" userId="4e667e83-9d62-4727-9cfb-ee24b16ffb56" providerId="ADAL" clId="{AD2E946C-6D7B-40D8-A962-0DDBB858EF19}" dt="2020-08-26T06:32:41.291" v="173" actId="478"/>
          <ac:cxnSpMkLst>
            <pc:docMk/>
            <pc:sldMk cId="1781349948" sldId="3776"/>
            <ac:cxnSpMk id="10" creationId="{C846BFFE-5A83-42BC-91B6-9E65C46C4534}"/>
          </ac:cxnSpMkLst>
        </pc:cxnChg>
        <pc:cxnChg chg="del">
          <ac:chgData name="Mili Diengdoh" userId="4e667e83-9d62-4727-9cfb-ee24b16ffb56" providerId="ADAL" clId="{AD2E946C-6D7B-40D8-A962-0DDBB858EF19}" dt="2020-08-26T06:32:41.291" v="173" actId="478"/>
          <ac:cxnSpMkLst>
            <pc:docMk/>
            <pc:sldMk cId="1781349948" sldId="3776"/>
            <ac:cxnSpMk id="16" creationId="{6B55698A-ECC4-4C72-885C-4E836FAA2AB4}"/>
          </ac:cxnSpMkLst>
        </pc:cxnChg>
        <pc:cxnChg chg="del">
          <ac:chgData name="Mili Diengdoh" userId="4e667e83-9d62-4727-9cfb-ee24b16ffb56" providerId="ADAL" clId="{AD2E946C-6D7B-40D8-A962-0DDBB858EF19}" dt="2020-08-26T06:32:41.291" v="173" actId="478"/>
          <ac:cxnSpMkLst>
            <pc:docMk/>
            <pc:sldMk cId="1781349948" sldId="3776"/>
            <ac:cxnSpMk id="17" creationId="{178575C5-03AE-4549-9199-5A5874AFB619}"/>
          </ac:cxnSpMkLst>
        </pc:cxnChg>
        <pc:cxnChg chg="del">
          <ac:chgData name="Mili Diengdoh" userId="4e667e83-9d62-4727-9cfb-ee24b16ffb56" providerId="ADAL" clId="{AD2E946C-6D7B-40D8-A962-0DDBB858EF19}" dt="2020-08-26T06:32:41.291" v="173" actId="478"/>
          <ac:cxnSpMkLst>
            <pc:docMk/>
            <pc:sldMk cId="1781349948" sldId="3776"/>
            <ac:cxnSpMk id="18" creationId="{FB32BF32-D7F2-487C-A497-F9DCF172A460}"/>
          </ac:cxnSpMkLst>
        </pc:cxnChg>
        <pc:cxnChg chg="del">
          <ac:chgData name="Mili Diengdoh" userId="4e667e83-9d62-4727-9cfb-ee24b16ffb56" providerId="ADAL" clId="{AD2E946C-6D7B-40D8-A962-0DDBB858EF19}" dt="2020-08-26T06:32:41.291" v="173" actId="478"/>
          <ac:cxnSpMkLst>
            <pc:docMk/>
            <pc:sldMk cId="1781349948" sldId="3776"/>
            <ac:cxnSpMk id="19" creationId="{56B6A203-7C88-4DE0-B406-851F4B115D50}"/>
          </ac:cxnSpMkLst>
        </pc:cxnChg>
      </pc:sldChg>
      <pc:sldChg chg="addSp delSp modSp add del mod">
        <pc:chgData name="Mili Diengdoh" userId="4e667e83-9d62-4727-9cfb-ee24b16ffb56" providerId="ADAL" clId="{AD2E946C-6D7B-40D8-A962-0DDBB858EF19}" dt="2020-08-26T08:04:27.938" v="1907" actId="47"/>
        <pc:sldMkLst>
          <pc:docMk/>
          <pc:sldMk cId="3974194231" sldId="3777"/>
        </pc:sldMkLst>
        <pc:spChg chg="mod">
          <ac:chgData name="Mili Diengdoh" userId="4e667e83-9d62-4727-9cfb-ee24b16ffb56" providerId="ADAL" clId="{AD2E946C-6D7B-40D8-A962-0DDBB858EF19}" dt="2020-08-26T07:08:39.453" v="674"/>
          <ac:spMkLst>
            <pc:docMk/>
            <pc:sldMk cId="3974194231" sldId="3777"/>
            <ac:spMk id="2" creationId="{00000000-0000-0000-0000-000000000000}"/>
          </ac:spMkLst>
        </pc:spChg>
        <pc:spChg chg="del">
          <ac:chgData name="Mili Diengdoh" userId="4e667e83-9d62-4727-9cfb-ee24b16ffb56" providerId="ADAL" clId="{AD2E946C-6D7B-40D8-A962-0DDBB858EF19}" dt="2020-08-26T07:08:33.852" v="667" actId="478"/>
          <ac:spMkLst>
            <pc:docMk/>
            <pc:sldMk cId="3974194231" sldId="3777"/>
            <ac:spMk id="3" creationId="{74C6CBE4-43B1-434B-AEF1-BABA8B1237B6}"/>
          </ac:spMkLst>
        </pc:spChg>
        <pc:spChg chg="del">
          <ac:chgData name="Mili Diengdoh" userId="4e667e83-9d62-4727-9cfb-ee24b16ffb56" providerId="ADAL" clId="{AD2E946C-6D7B-40D8-A962-0DDBB858EF19}" dt="2020-08-26T07:08:28.019" v="666" actId="478"/>
          <ac:spMkLst>
            <pc:docMk/>
            <pc:sldMk cId="3974194231" sldId="3777"/>
            <ac:spMk id="5" creationId="{62A814CA-BD33-4516-80EC-5150AD56FBF3}"/>
          </ac:spMkLst>
        </pc:spChg>
        <pc:spChg chg="del">
          <ac:chgData name="Mili Diengdoh" userId="4e667e83-9d62-4727-9cfb-ee24b16ffb56" providerId="ADAL" clId="{AD2E946C-6D7B-40D8-A962-0DDBB858EF19}" dt="2020-08-26T07:08:39.125" v="672"/>
          <ac:spMkLst>
            <pc:docMk/>
            <pc:sldMk cId="3974194231" sldId="3777"/>
            <ac:spMk id="6" creationId="{61727448-E707-4C80-9253-939023C3AF69}"/>
          </ac:spMkLst>
        </pc:spChg>
        <pc:spChg chg="mod">
          <ac:chgData name="Mili Diengdoh" userId="4e667e83-9d62-4727-9cfb-ee24b16ffb56" providerId="ADAL" clId="{AD2E946C-6D7B-40D8-A962-0DDBB858EF19}" dt="2020-08-26T08:04:14.853" v="1905" actId="12789"/>
          <ac:spMkLst>
            <pc:docMk/>
            <pc:sldMk cId="3974194231" sldId="3777"/>
            <ac:spMk id="8" creationId="{60695972-32C1-4C8C-8966-577B675E3E2F}"/>
          </ac:spMkLst>
        </pc:spChg>
        <pc:spChg chg="add del mod">
          <ac:chgData name="Mili Diengdoh" userId="4e667e83-9d62-4727-9cfb-ee24b16ffb56" providerId="ADAL" clId="{AD2E946C-6D7B-40D8-A962-0DDBB858EF19}" dt="2020-08-26T07:08:39.125" v="672"/>
          <ac:spMkLst>
            <pc:docMk/>
            <pc:sldMk cId="3974194231" sldId="3777"/>
            <ac:spMk id="9" creationId="{1C85792F-0364-4AED-9F55-EB6D802282D1}"/>
          </ac:spMkLst>
        </pc:spChg>
        <pc:spChg chg="add del mod">
          <ac:chgData name="Mili Diengdoh" userId="4e667e83-9d62-4727-9cfb-ee24b16ffb56" providerId="ADAL" clId="{AD2E946C-6D7B-40D8-A962-0DDBB858EF19}" dt="2020-08-26T07:08:39.125" v="672"/>
          <ac:spMkLst>
            <pc:docMk/>
            <pc:sldMk cId="3974194231" sldId="3777"/>
            <ac:spMk id="10" creationId="{96417475-55B4-47FC-9426-142155FD0353}"/>
          </ac:spMkLst>
        </pc:spChg>
        <pc:spChg chg="add del mod">
          <ac:chgData name="Mili Diengdoh" userId="4e667e83-9d62-4727-9cfb-ee24b16ffb56" providerId="ADAL" clId="{AD2E946C-6D7B-40D8-A962-0DDBB858EF19}" dt="2020-08-26T07:08:39.293" v="673"/>
          <ac:spMkLst>
            <pc:docMk/>
            <pc:sldMk cId="3974194231" sldId="3777"/>
            <ac:spMk id="11" creationId="{8FA98AE0-6FAC-4844-8795-0F7DB17E5892}"/>
          </ac:spMkLst>
        </pc:spChg>
        <pc:spChg chg="add del mod">
          <ac:chgData name="Mili Diengdoh" userId="4e667e83-9d62-4727-9cfb-ee24b16ffb56" providerId="ADAL" clId="{AD2E946C-6D7B-40D8-A962-0DDBB858EF19}" dt="2020-08-26T07:08:39.293" v="673"/>
          <ac:spMkLst>
            <pc:docMk/>
            <pc:sldMk cId="3974194231" sldId="3777"/>
            <ac:spMk id="12" creationId="{B7C079D5-D536-4147-91EA-E5589124AA7B}"/>
          </ac:spMkLst>
        </pc:spChg>
        <pc:spChg chg="add del mod">
          <ac:chgData name="Mili Diengdoh" userId="4e667e83-9d62-4727-9cfb-ee24b16ffb56" providerId="ADAL" clId="{AD2E946C-6D7B-40D8-A962-0DDBB858EF19}" dt="2020-08-26T07:08:39.293" v="673"/>
          <ac:spMkLst>
            <pc:docMk/>
            <pc:sldMk cId="3974194231" sldId="3777"/>
            <ac:spMk id="13" creationId="{9C57CFC8-4294-4C64-AF0E-CDC47C235DE4}"/>
          </ac:spMkLst>
        </pc:spChg>
        <pc:spChg chg="add del mod">
          <ac:chgData name="Mili Diengdoh" userId="4e667e83-9d62-4727-9cfb-ee24b16ffb56" providerId="ADAL" clId="{AD2E946C-6D7B-40D8-A962-0DDBB858EF19}" dt="2020-08-26T07:08:39.453" v="674"/>
          <ac:spMkLst>
            <pc:docMk/>
            <pc:sldMk cId="3974194231" sldId="3777"/>
            <ac:spMk id="14" creationId="{CE2A7126-6A60-4E25-9B53-0D02504D38A0}"/>
          </ac:spMkLst>
        </pc:spChg>
        <pc:spChg chg="add del mod">
          <ac:chgData name="Mili Diengdoh" userId="4e667e83-9d62-4727-9cfb-ee24b16ffb56" providerId="ADAL" clId="{AD2E946C-6D7B-40D8-A962-0DDBB858EF19}" dt="2020-08-26T07:08:39.453" v="674"/>
          <ac:spMkLst>
            <pc:docMk/>
            <pc:sldMk cId="3974194231" sldId="3777"/>
            <ac:spMk id="15" creationId="{0C9FF09D-8D69-49F8-91F8-26CD81080A55}"/>
          </ac:spMkLst>
        </pc:spChg>
        <pc:spChg chg="add del mod">
          <ac:chgData name="Mili Diengdoh" userId="4e667e83-9d62-4727-9cfb-ee24b16ffb56" providerId="ADAL" clId="{AD2E946C-6D7B-40D8-A962-0DDBB858EF19}" dt="2020-08-26T07:08:39.453" v="674"/>
          <ac:spMkLst>
            <pc:docMk/>
            <pc:sldMk cId="3974194231" sldId="3777"/>
            <ac:spMk id="16" creationId="{93841B32-A94F-4B27-B133-B3F1A9EDF0E6}"/>
          </ac:spMkLst>
        </pc:spChg>
        <pc:spChg chg="add del mod">
          <ac:chgData name="Mili Diengdoh" userId="4e667e83-9d62-4727-9cfb-ee24b16ffb56" providerId="ADAL" clId="{AD2E946C-6D7B-40D8-A962-0DDBB858EF19}" dt="2020-08-26T07:08:58.604" v="680" actId="931"/>
          <ac:spMkLst>
            <pc:docMk/>
            <pc:sldMk cId="3974194231" sldId="3777"/>
            <ac:spMk id="17" creationId="{FDD06031-3362-4136-BECA-BD37A9B15103}"/>
          </ac:spMkLst>
        </pc:spChg>
        <pc:spChg chg="add del mod">
          <ac:chgData name="Mili Diengdoh" userId="4e667e83-9d62-4727-9cfb-ee24b16ffb56" providerId="ADAL" clId="{AD2E946C-6D7B-40D8-A962-0DDBB858EF19}" dt="2020-08-26T07:09:27.139" v="688" actId="931"/>
          <ac:spMkLst>
            <pc:docMk/>
            <pc:sldMk cId="3974194231" sldId="3777"/>
            <ac:spMk id="21" creationId="{2E0B370E-C573-4876-83AB-591213A2869D}"/>
          </ac:spMkLst>
        </pc:spChg>
        <pc:picChg chg="del">
          <ac:chgData name="Mili Diengdoh" userId="4e667e83-9d62-4727-9cfb-ee24b16ffb56" providerId="ADAL" clId="{AD2E946C-6D7B-40D8-A962-0DDBB858EF19}" dt="2020-08-26T07:08:28.019" v="666" actId="478"/>
          <ac:picMkLst>
            <pc:docMk/>
            <pc:sldMk cId="3974194231" sldId="3777"/>
            <ac:picMk id="4" creationId="{00000000-0000-0000-0000-000000000000}"/>
          </ac:picMkLst>
        </pc:picChg>
        <pc:picChg chg="add del mod modCrop">
          <ac:chgData name="Mili Diengdoh" userId="4e667e83-9d62-4727-9cfb-ee24b16ffb56" providerId="ADAL" clId="{AD2E946C-6D7B-40D8-A962-0DDBB858EF19}" dt="2020-08-26T07:09:24.529" v="687" actId="478"/>
          <ac:picMkLst>
            <pc:docMk/>
            <pc:sldMk cId="3974194231" sldId="3777"/>
            <ac:picMk id="19" creationId="{B18EDBA6-CD40-4ED7-9D34-D740CA6511B1}"/>
          </ac:picMkLst>
        </pc:picChg>
        <pc:picChg chg="add mod modCrop">
          <ac:chgData name="Mili Diengdoh" userId="4e667e83-9d62-4727-9cfb-ee24b16ffb56" providerId="ADAL" clId="{AD2E946C-6D7B-40D8-A962-0DDBB858EF19}" dt="2020-08-26T07:09:45.473" v="697" actId="962"/>
          <ac:picMkLst>
            <pc:docMk/>
            <pc:sldMk cId="3974194231" sldId="3777"/>
            <ac:picMk id="23" creationId="{ED1433DF-4B85-4534-9D56-73EFE6B01AC1}"/>
          </ac:picMkLst>
        </pc:picChg>
        <pc:picChg chg="add mod">
          <ac:chgData name="Mili Diengdoh" userId="4e667e83-9d62-4727-9cfb-ee24b16ffb56" providerId="ADAL" clId="{AD2E946C-6D7B-40D8-A962-0DDBB858EF19}" dt="2020-08-26T08:04:14.853" v="1905" actId="12789"/>
          <ac:picMkLst>
            <pc:docMk/>
            <pc:sldMk cId="3974194231" sldId="3777"/>
            <ac:picMk id="25" creationId="{0E906902-CC6C-4B7C-993C-18E95128D602}"/>
          </ac:picMkLst>
        </pc:picChg>
      </pc:sldChg>
      <pc:sldChg chg="addSp delSp modSp add mod modClrScheme chgLayout">
        <pc:chgData name="Mili Diengdoh" userId="4e667e83-9d62-4727-9cfb-ee24b16ffb56" providerId="ADAL" clId="{AD2E946C-6D7B-40D8-A962-0DDBB858EF19}" dt="2020-08-26T09:19:21.541" v="2193" actId="313"/>
        <pc:sldMkLst>
          <pc:docMk/>
          <pc:sldMk cId="2455599595" sldId="3778"/>
        </pc:sldMkLst>
        <pc:spChg chg="del mod ord">
          <ac:chgData name="Mili Diengdoh" userId="4e667e83-9d62-4727-9cfb-ee24b16ffb56" providerId="ADAL" clId="{AD2E946C-6D7B-40D8-A962-0DDBB858EF19}" dt="2020-08-26T08:08:51.435" v="2097"/>
          <ac:spMkLst>
            <pc:docMk/>
            <pc:sldMk cId="2455599595" sldId="3778"/>
            <ac:spMk id="2" creationId="{00000000-0000-0000-0000-000000000000}"/>
          </ac:spMkLst>
        </pc:spChg>
        <pc:spChg chg="add del mod ord">
          <ac:chgData name="Mili Diengdoh" userId="4e667e83-9d62-4727-9cfb-ee24b16ffb56" providerId="ADAL" clId="{AD2E946C-6D7B-40D8-A962-0DDBB858EF19}" dt="2020-08-26T07:11:15.971" v="733"/>
          <ac:spMkLst>
            <pc:docMk/>
            <pc:sldMk cId="2455599595" sldId="3778"/>
            <ac:spMk id="3" creationId="{A161987C-5AF2-4489-BC10-E8AD13F3D280}"/>
          </ac:spMkLst>
        </pc:spChg>
        <pc:spChg chg="add del mod ord">
          <ac:chgData name="Mili Diengdoh" userId="4e667e83-9d62-4727-9cfb-ee24b16ffb56" providerId="ADAL" clId="{AD2E946C-6D7B-40D8-A962-0DDBB858EF19}" dt="2020-08-26T07:11:15.971" v="733"/>
          <ac:spMkLst>
            <pc:docMk/>
            <pc:sldMk cId="2455599595" sldId="3778"/>
            <ac:spMk id="4" creationId="{92DA7DBD-D3F8-4A2F-BE0F-2DFC8539147A}"/>
          </ac:spMkLst>
        </pc:spChg>
        <pc:spChg chg="add del mod ord">
          <ac:chgData name="Mili Diengdoh" userId="4e667e83-9d62-4727-9cfb-ee24b16ffb56" providerId="ADAL" clId="{AD2E946C-6D7B-40D8-A962-0DDBB858EF19}" dt="2020-08-26T07:11:15.971" v="733"/>
          <ac:spMkLst>
            <pc:docMk/>
            <pc:sldMk cId="2455599595" sldId="3778"/>
            <ac:spMk id="5" creationId="{4C5AD179-AF03-4F24-BB7C-2A69678B13AF}"/>
          </ac:spMkLst>
        </pc:spChg>
        <pc:spChg chg="add del mod ord">
          <ac:chgData name="Mili Diengdoh" userId="4e667e83-9d62-4727-9cfb-ee24b16ffb56" providerId="ADAL" clId="{AD2E946C-6D7B-40D8-A962-0DDBB858EF19}" dt="2020-08-26T07:11:15.971" v="733"/>
          <ac:spMkLst>
            <pc:docMk/>
            <pc:sldMk cId="2455599595" sldId="3778"/>
            <ac:spMk id="6" creationId="{B20165B5-D1C2-4AEF-9FE6-312203B62C3D}"/>
          </ac:spMkLst>
        </pc:spChg>
        <pc:spChg chg="add mod ord">
          <ac:chgData name="Mili Diengdoh" userId="4e667e83-9d62-4727-9cfb-ee24b16ffb56" providerId="ADAL" clId="{AD2E946C-6D7B-40D8-A962-0DDBB858EF19}" dt="2020-08-26T09:19:21.541" v="2193" actId="313"/>
          <ac:spMkLst>
            <pc:docMk/>
            <pc:sldMk cId="2455599595" sldId="3778"/>
            <ac:spMk id="7" creationId="{C442B03D-B7CA-484C-AB65-0E85E775D3C3}"/>
          </ac:spMkLst>
        </pc:spChg>
        <pc:spChg chg="add del mod">
          <ac:chgData name="Mili Diengdoh" userId="4e667e83-9d62-4727-9cfb-ee24b16ffb56" providerId="ADAL" clId="{AD2E946C-6D7B-40D8-A962-0DDBB858EF19}" dt="2020-08-26T07:11:15.971" v="733"/>
          <ac:spMkLst>
            <pc:docMk/>
            <pc:sldMk cId="2455599595" sldId="3778"/>
            <ac:spMk id="8" creationId="{314BF57A-706F-42DA-AD94-479DB379C66C}"/>
          </ac:spMkLst>
        </pc:spChg>
        <pc:spChg chg="add del mod">
          <ac:chgData name="Mili Diengdoh" userId="4e667e83-9d62-4727-9cfb-ee24b16ffb56" providerId="ADAL" clId="{AD2E946C-6D7B-40D8-A962-0DDBB858EF19}" dt="2020-08-26T07:11:15.971" v="733"/>
          <ac:spMkLst>
            <pc:docMk/>
            <pc:sldMk cId="2455599595" sldId="3778"/>
            <ac:spMk id="9" creationId="{850A0E74-F298-4B61-B296-50A622096685}"/>
          </ac:spMkLst>
        </pc:spChg>
        <pc:spChg chg="del">
          <ac:chgData name="Mili Diengdoh" userId="4e667e83-9d62-4727-9cfb-ee24b16ffb56" providerId="ADAL" clId="{AD2E946C-6D7B-40D8-A962-0DDBB858EF19}" dt="2020-08-26T07:11:07.278" v="728" actId="478"/>
          <ac:spMkLst>
            <pc:docMk/>
            <pc:sldMk cId="2455599595" sldId="3778"/>
            <ac:spMk id="10" creationId="{5DF91B09-398D-4A38-8A27-0BD3ED0FBAF8}"/>
          </ac:spMkLst>
        </pc:spChg>
        <pc:spChg chg="add mod">
          <ac:chgData name="Mili Diengdoh" userId="4e667e83-9d62-4727-9cfb-ee24b16ffb56" providerId="ADAL" clId="{AD2E946C-6D7B-40D8-A962-0DDBB858EF19}" dt="2020-08-26T08:09:03.036" v="2101" actId="404"/>
          <ac:spMkLst>
            <pc:docMk/>
            <pc:sldMk cId="2455599595" sldId="3778"/>
            <ac:spMk id="11" creationId="{6AB97BE9-CCB6-4C0E-A160-D8B856FC65A7}"/>
          </ac:spMkLst>
        </pc:spChg>
        <pc:spChg chg="del">
          <ac:chgData name="Mili Diengdoh" userId="4e667e83-9d62-4727-9cfb-ee24b16ffb56" providerId="ADAL" clId="{AD2E946C-6D7B-40D8-A962-0DDBB858EF19}" dt="2020-08-26T07:11:07.278" v="728" actId="478"/>
          <ac:spMkLst>
            <pc:docMk/>
            <pc:sldMk cId="2455599595" sldId="3778"/>
            <ac:spMk id="12" creationId="{1F7785E6-0E6F-4E73-BFE9-817F6FD0C05B}"/>
          </ac:spMkLst>
        </pc:spChg>
        <pc:spChg chg="add mod">
          <ac:chgData name="Mili Diengdoh" userId="4e667e83-9d62-4727-9cfb-ee24b16ffb56" providerId="ADAL" clId="{AD2E946C-6D7B-40D8-A962-0DDBB858EF19}" dt="2020-08-26T08:09:03.036" v="2101" actId="404"/>
          <ac:spMkLst>
            <pc:docMk/>
            <pc:sldMk cId="2455599595" sldId="3778"/>
            <ac:spMk id="13" creationId="{426B99B7-A735-4C44-A640-C1E695CD4D9D}"/>
          </ac:spMkLst>
        </pc:spChg>
        <pc:spChg chg="del">
          <ac:chgData name="Mili Diengdoh" userId="4e667e83-9d62-4727-9cfb-ee24b16ffb56" providerId="ADAL" clId="{AD2E946C-6D7B-40D8-A962-0DDBB858EF19}" dt="2020-08-26T07:11:07.278" v="728" actId="478"/>
          <ac:spMkLst>
            <pc:docMk/>
            <pc:sldMk cId="2455599595" sldId="3778"/>
            <ac:spMk id="14" creationId="{B77E3891-ACF3-49AB-B386-7D731B775FFE}"/>
          </ac:spMkLst>
        </pc:spChg>
        <pc:spChg chg="add mod">
          <ac:chgData name="Mili Diengdoh" userId="4e667e83-9d62-4727-9cfb-ee24b16ffb56" providerId="ADAL" clId="{AD2E946C-6D7B-40D8-A962-0DDBB858EF19}" dt="2020-08-26T08:09:03.036" v="2101" actId="404"/>
          <ac:spMkLst>
            <pc:docMk/>
            <pc:sldMk cId="2455599595" sldId="3778"/>
            <ac:spMk id="15" creationId="{6235CF8B-1C96-450E-B5BB-C419C4AD06CF}"/>
          </ac:spMkLst>
        </pc:spChg>
        <pc:spChg chg="del">
          <ac:chgData name="Mili Diengdoh" userId="4e667e83-9d62-4727-9cfb-ee24b16ffb56" providerId="ADAL" clId="{AD2E946C-6D7B-40D8-A962-0DDBB858EF19}" dt="2020-08-26T07:11:07.278" v="728" actId="478"/>
          <ac:spMkLst>
            <pc:docMk/>
            <pc:sldMk cId="2455599595" sldId="3778"/>
            <ac:spMk id="16" creationId="{283528DE-4584-47DC-BBE7-1DFC88F67D0E}"/>
          </ac:spMkLst>
        </pc:spChg>
        <pc:spChg chg="add mod">
          <ac:chgData name="Mili Diengdoh" userId="4e667e83-9d62-4727-9cfb-ee24b16ffb56" providerId="ADAL" clId="{AD2E946C-6D7B-40D8-A962-0DDBB858EF19}" dt="2020-08-26T08:09:03.036" v="2101" actId="404"/>
          <ac:spMkLst>
            <pc:docMk/>
            <pc:sldMk cId="2455599595" sldId="3778"/>
            <ac:spMk id="17" creationId="{FCFE72DA-3CE7-46E8-A82C-7CE1825F4D2B}"/>
          </ac:spMkLst>
        </pc:spChg>
        <pc:spChg chg="del">
          <ac:chgData name="Mili Diengdoh" userId="4e667e83-9d62-4727-9cfb-ee24b16ffb56" providerId="ADAL" clId="{AD2E946C-6D7B-40D8-A962-0DDBB858EF19}" dt="2020-08-26T07:11:07.278" v="728" actId="478"/>
          <ac:spMkLst>
            <pc:docMk/>
            <pc:sldMk cId="2455599595" sldId="3778"/>
            <ac:spMk id="18" creationId="{EFAE2CE5-B036-4620-960C-8B0097504699}"/>
          </ac:spMkLst>
        </pc:spChg>
        <pc:spChg chg="add del mod">
          <ac:chgData name="Mili Diengdoh" userId="4e667e83-9d62-4727-9cfb-ee24b16ffb56" providerId="ADAL" clId="{AD2E946C-6D7B-40D8-A962-0DDBB858EF19}" dt="2020-08-26T08:08:51.435" v="2097"/>
          <ac:spMkLst>
            <pc:docMk/>
            <pc:sldMk cId="2455599595" sldId="3778"/>
            <ac:spMk id="19" creationId="{83C63625-F62F-40F9-BDA5-6204ADFFC2B3}"/>
          </ac:spMkLst>
        </pc:spChg>
        <pc:spChg chg="add del mod">
          <ac:chgData name="Mili Diengdoh" userId="4e667e83-9d62-4727-9cfb-ee24b16ffb56" providerId="ADAL" clId="{AD2E946C-6D7B-40D8-A962-0DDBB858EF19}" dt="2020-08-26T08:08:51.435" v="2097"/>
          <ac:spMkLst>
            <pc:docMk/>
            <pc:sldMk cId="2455599595" sldId="3778"/>
            <ac:spMk id="20" creationId="{62C6B44E-1D86-4551-B8CF-74DC61E04021}"/>
          </ac:spMkLst>
        </pc:spChg>
        <pc:spChg chg="add del mod">
          <ac:chgData name="Mili Diengdoh" userId="4e667e83-9d62-4727-9cfb-ee24b16ffb56" providerId="ADAL" clId="{AD2E946C-6D7B-40D8-A962-0DDBB858EF19}" dt="2020-08-26T08:08:51.435" v="2097"/>
          <ac:spMkLst>
            <pc:docMk/>
            <pc:sldMk cId="2455599595" sldId="3778"/>
            <ac:spMk id="21" creationId="{12E83142-E8EB-4A5E-944C-EC544380F557}"/>
          </ac:spMkLst>
        </pc:spChg>
        <pc:spChg chg="add del mod">
          <ac:chgData name="Mili Diengdoh" userId="4e667e83-9d62-4727-9cfb-ee24b16ffb56" providerId="ADAL" clId="{AD2E946C-6D7B-40D8-A962-0DDBB858EF19}" dt="2020-08-26T08:08:51.435" v="2097"/>
          <ac:spMkLst>
            <pc:docMk/>
            <pc:sldMk cId="2455599595" sldId="3778"/>
            <ac:spMk id="22" creationId="{FB159058-7A32-4771-B674-97E26F2502A1}"/>
          </ac:spMkLst>
        </pc:spChg>
        <pc:spChg chg="add del mod">
          <ac:chgData name="Mili Diengdoh" userId="4e667e83-9d62-4727-9cfb-ee24b16ffb56" providerId="ADAL" clId="{AD2E946C-6D7B-40D8-A962-0DDBB858EF19}" dt="2020-08-26T08:08:51.435" v="2097"/>
          <ac:spMkLst>
            <pc:docMk/>
            <pc:sldMk cId="2455599595" sldId="3778"/>
            <ac:spMk id="23" creationId="{B0E82A62-BB0D-40F0-92F6-70F6BAFECB89}"/>
          </ac:spMkLst>
        </pc:spChg>
        <pc:spChg chg="add mod">
          <ac:chgData name="Mili Diengdoh" userId="4e667e83-9d62-4727-9cfb-ee24b16ffb56" providerId="ADAL" clId="{AD2E946C-6D7B-40D8-A962-0DDBB858EF19}" dt="2020-08-26T08:08:53.503" v="2098"/>
          <ac:spMkLst>
            <pc:docMk/>
            <pc:sldMk cId="2455599595" sldId="3778"/>
            <ac:spMk id="24" creationId="{4E62A27F-F417-4DF0-A7EA-B6DC3CFDA0EE}"/>
          </ac:spMkLst>
        </pc:spChg>
      </pc:sldChg>
      <pc:sldChg chg="addSp delSp modSp add del mod modClrScheme chgLayout">
        <pc:chgData name="Mili Diengdoh" userId="4e667e83-9d62-4727-9cfb-ee24b16ffb56" providerId="ADAL" clId="{AD2E946C-6D7B-40D8-A962-0DDBB858EF19}" dt="2020-08-26T08:09:21.330" v="2109" actId="2711"/>
        <pc:sldMkLst>
          <pc:docMk/>
          <pc:sldMk cId="839212755" sldId="3779"/>
        </pc:sldMkLst>
        <pc:spChg chg="del mod ord">
          <ac:chgData name="Mili Diengdoh" userId="4e667e83-9d62-4727-9cfb-ee24b16ffb56" providerId="ADAL" clId="{AD2E946C-6D7B-40D8-A962-0DDBB858EF19}" dt="2020-08-26T08:09:17.181" v="2107"/>
          <ac:spMkLst>
            <pc:docMk/>
            <pc:sldMk cId="839212755" sldId="3779"/>
            <ac:spMk id="2" creationId="{00000000-0000-0000-0000-000000000000}"/>
          </ac:spMkLst>
        </pc:spChg>
        <pc:spChg chg="add del mod ord">
          <ac:chgData name="Mili Diengdoh" userId="4e667e83-9d62-4727-9cfb-ee24b16ffb56" providerId="ADAL" clId="{AD2E946C-6D7B-40D8-A962-0DDBB858EF19}" dt="2020-08-26T07:12:33.611" v="762"/>
          <ac:spMkLst>
            <pc:docMk/>
            <pc:sldMk cId="839212755" sldId="3779"/>
            <ac:spMk id="3" creationId="{2B836DDD-E6C9-4CD2-93FA-28AE44AF9B0A}"/>
          </ac:spMkLst>
        </pc:spChg>
        <pc:spChg chg="add del mod ord">
          <ac:chgData name="Mili Diengdoh" userId="4e667e83-9d62-4727-9cfb-ee24b16ffb56" providerId="ADAL" clId="{AD2E946C-6D7B-40D8-A962-0DDBB858EF19}" dt="2020-08-26T07:12:33.611" v="762"/>
          <ac:spMkLst>
            <pc:docMk/>
            <pc:sldMk cId="839212755" sldId="3779"/>
            <ac:spMk id="4" creationId="{6CD45A7F-8852-4352-BB44-E9DA5F83D31F}"/>
          </ac:spMkLst>
        </pc:spChg>
        <pc:spChg chg="add del mod ord">
          <ac:chgData name="Mili Diengdoh" userId="4e667e83-9d62-4727-9cfb-ee24b16ffb56" providerId="ADAL" clId="{AD2E946C-6D7B-40D8-A962-0DDBB858EF19}" dt="2020-08-26T07:12:33.611" v="762"/>
          <ac:spMkLst>
            <pc:docMk/>
            <pc:sldMk cId="839212755" sldId="3779"/>
            <ac:spMk id="5" creationId="{135E08B0-BBBF-4958-9E47-0EB5452AA2ED}"/>
          </ac:spMkLst>
        </pc:spChg>
        <pc:spChg chg="del">
          <ac:chgData name="Mili Diengdoh" userId="4e667e83-9d62-4727-9cfb-ee24b16ffb56" providerId="ADAL" clId="{AD2E946C-6D7B-40D8-A962-0DDBB858EF19}" dt="2020-08-26T07:12:24.563" v="757" actId="478"/>
          <ac:spMkLst>
            <pc:docMk/>
            <pc:sldMk cId="839212755" sldId="3779"/>
            <ac:spMk id="6" creationId="{B410AA48-1D6C-4485-AB18-9ADDB0B972EB}"/>
          </ac:spMkLst>
        </pc:spChg>
        <pc:spChg chg="add del mod ord">
          <ac:chgData name="Mili Diengdoh" userId="4e667e83-9d62-4727-9cfb-ee24b16ffb56" providerId="ADAL" clId="{AD2E946C-6D7B-40D8-A962-0DDBB858EF19}" dt="2020-08-26T07:12:33.611" v="762"/>
          <ac:spMkLst>
            <pc:docMk/>
            <pc:sldMk cId="839212755" sldId="3779"/>
            <ac:spMk id="7" creationId="{E856900B-55AB-43AF-92FA-9EF2F3421417}"/>
          </ac:spMkLst>
        </pc:spChg>
        <pc:spChg chg="del">
          <ac:chgData name="Mili Diengdoh" userId="4e667e83-9d62-4727-9cfb-ee24b16ffb56" providerId="ADAL" clId="{AD2E946C-6D7B-40D8-A962-0DDBB858EF19}" dt="2020-08-26T07:12:24.563" v="757" actId="478"/>
          <ac:spMkLst>
            <pc:docMk/>
            <pc:sldMk cId="839212755" sldId="3779"/>
            <ac:spMk id="8" creationId="{FCE2CF1C-55D8-4A5A-B33F-1913F2AD427B}"/>
          </ac:spMkLst>
        </pc:spChg>
        <pc:spChg chg="del">
          <ac:chgData name="Mili Diengdoh" userId="4e667e83-9d62-4727-9cfb-ee24b16ffb56" providerId="ADAL" clId="{AD2E946C-6D7B-40D8-A962-0DDBB858EF19}" dt="2020-08-26T07:12:24.563" v="757" actId="478"/>
          <ac:spMkLst>
            <pc:docMk/>
            <pc:sldMk cId="839212755" sldId="3779"/>
            <ac:spMk id="9" creationId="{B5ED693C-8373-4A5B-8D17-61F92CF0057E}"/>
          </ac:spMkLst>
        </pc:spChg>
        <pc:spChg chg="del">
          <ac:chgData name="Mili Diengdoh" userId="4e667e83-9d62-4727-9cfb-ee24b16ffb56" providerId="ADAL" clId="{AD2E946C-6D7B-40D8-A962-0DDBB858EF19}" dt="2020-08-26T07:12:24.563" v="757" actId="478"/>
          <ac:spMkLst>
            <pc:docMk/>
            <pc:sldMk cId="839212755" sldId="3779"/>
            <ac:spMk id="10" creationId="{466CB7C4-7FD9-445A-956F-CF9386781036}"/>
          </ac:spMkLst>
        </pc:spChg>
        <pc:spChg chg="del">
          <ac:chgData name="Mili Diengdoh" userId="4e667e83-9d62-4727-9cfb-ee24b16ffb56" providerId="ADAL" clId="{AD2E946C-6D7B-40D8-A962-0DDBB858EF19}" dt="2020-08-26T07:12:24.563" v="757" actId="478"/>
          <ac:spMkLst>
            <pc:docMk/>
            <pc:sldMk cId="839212755" sldId="3779"/>
            <ac:spMk id="11" creationId="{5F37FB25-F6E6-4E9A-B214-B13D361808E1}"/>
          </ac:spMkLst>
        </pc:spChg>
        <pc:spChg chg="add mod ord">
          <ac:chgData name="Mili Diengdoh" userId="4e667e83-9d62-4727-9cfb-ee24b16ffb56" providerId="ADAL" clId="{AD2E946C-6D7B-40D8-A962-0DDBB858EF19}" dt="2020-08-26T08:09:17.181" v="2107"/>
          <ac:spMkLst>
            <pc:docMk/>
            <pc:sldMk cId="839212755" sldId="3779"/>
            <ac:spMk id="12" creationId="{22145CEB-BE61-4D4F-974D-C98DAE2007C8}"/>
          </ac:spMkLst>
        </pc:spChg>
        <pc:spChg chg="add del mod">
          <ac:chgData name="Mili Diengdoh" userId="4e667e83-9d62-4727-9cfb-ee24b16ffb56" providerId="ADAL" clId="{AD2E946C-6D7B-40D8-A962-0DDBB858EF19}" dt="2020-08-26T07:12:33.611" v="762"/>
          <ac:spMkLst>
            <pc:docMk/>
            <pc:sldMk cId="839212755" sldId="3779"/>
            <ac:spMk id="13" creationId="{556D70E5-A908-4608-9750-32AE4D31530D}"/>
          </ac:spMkLst>
        </pc:spChg>
        <pc:spChg chg="add del mod">
          <ac:chgData name="Mili Diengdoh" userId="4e667e83-9d62-4727-9cfb-ee24b16ffb56" providerId="ADAL" clId="{AD2E946C-6D7B-40D8-A962-0DDBB858EF19}" dt="2020-08-26T07:12:33.611" v="762"/>
          <ac:spMkLst>
            <pc:docMk/>
            <pc:sldMk cId="839212755" sldId="3779"/>
            <ac:spMk id="14" creationId="{F0E29035-2004-48F2-8433-B56DA31E3588}"/>
          </ac:spMkLst>
        </pc:spChg>
        <pc:spChg chg="add mod">
          <ac:chgData name="Mili Diengdoh" userId="4e667e83-9d62-4727-9cfb-ee24b16ffb56" providerId="ADAL" clId="{AD2E946C-6D7B-40D8-A962-0DDBB858EF19}" dt="2020-08-26T08:09:21.330" v="2109" actId="2711"/>
          <ac:spMkLst>
            <pc:docMk/>
            <pc:sldMk cId="839212755" sldId="3779"/>
            <ac:spMk id="15" creationId="{4ABDE53F-E18F-441F-870A-75204BD8C656}"/>
          </ac:spMkLst>
        </pc:spChg>
        <pc:spChg chg="add mod">
          <ac:chgData name="Mili Diengdoh" userId="4e667e83-9d62-4727-9cfb-ee24b16ffb56" providerId="ADAL" clId="{AD2E946C-6D7B-40D8-A962-0DDBB858EF19}" dt="2020-08-26T08:09:21.330" v="2109" actId="2711"/>
          <ac:spMkLst>
            <pc:docMk/>
            <pc:sldMk cId="839212755" sldId="3779"/>
            <ac:spMk id="16" creationId="{6902D5EC-9862-47C4-8B59-C2758C5322F1}"/>
          </ac:spMkLst>
        </pc:spChg>
        <pc:spChg chg="add mod">
          <ac:chgData name="Mili Diengdoh" userId="4e667e83-9d62-4727-9cfb-ee24b16ffb56" providerId="ADAL" clId="{AD2E946C-6D7B-40D8-A962-0DDBB858EF19}" dt="2020-08-26T08:09:21.330" v="2109" actId="2711"/>
          <ac:spMkLst>
            <pc:docMk/>
            <pc:sldMk cId="839212755" sldId="3779"/>
            <ac:spMk id="17" creationId="{7C3924E4-3918-4142-824A-AEEC966C3E40}"/>
          </ac:spMkLst>
        </pc:spChg>
        <pc:spChg chg="add mod">
          <ac:chgData name="Mili Diengdoh" userId="4e667e83-9d62-4727-9cfb-ee24b16ffb56" providerId="ADAL" clId="{AD2E946C-6D7B-40D8-A962-0DDBB858EF19}" dt="2020-08-26T08:09:21.330" v="2109" actId="2711"/>
          <ac:spMkLst>
            <pc:docMk/>
            <pc:sldMk cId="839212755" sldId="3779"/>
            <ac:spMk id="18" creationId="{B2E376A6-1E97-400F-86B1-6266DEB8D88A}"/>
          </ac:spMkLst>
        </pc:spChg>
        <pc:spChg chg="add del mod">
          <ac:chgData name="Mili Diengdoh" userId="4e667e83-9d62-4727-9cfb-ee24b16ffb56" providerId="ADAL" clId="{AD2E946C-6D7B-40D8-A962-0DDBB858EF19}" dt="2020-08-26T07:12:57.667" v="769"/>
          <ac:spMkLst>
            <pc:docMk/>
            <pc:sldMk cId="839212755" sldId="3779"/>
            <ac:spMk id="19" creationId="{FDA5B0A3-18FE-43FE-8447-E8D35611CE8F}"/>
          </ac:spMkLst>
        </pc:spChg>
        <pc:spChg chg="add del mod">
          <ac:chgData name="Mili Diengdoh" userId="4e667e83-9d62-4727-9cfb-ee24b16ffb56" providerId="ADAL" clId="{AD2E946C-6D7B-40D8-A962-0DDBB858EF19}" dt="2020-08-26T07:12:57.667" v="769"/>
          <ac:spMkLst>
            <pc:docMk/>
            <pc:sldMk cId="839212755" sldId="3779"/>
            <ac:spMk id="20" creationId="{905DF75C-707C-4561-AA1F-68EAA27EABEA}"/>
          </ac:spMkLst>
        </pc:spChg>
        <pc:spChg chg="add del mod">
          <ac:chgData name="Mili Diengdoh" userId="4e667e83-9d62-4727-9cfb-ee24b16ffb56" providerId="ADAL" clId="{AD2E946C-6D7B-40D8-A962-0DDBB858EF19}" dt="2020-08-26T07:12:57.667" v="769"/>
          <ac:spMkLst>
            <pc:docMk/>
            <pc:sldMk cId="839212755" sldId="3779"/>
            <ac:spMk id="21" creationId="{A8E921C0-2B31-472F-85CF-D91FFF9AF765}"/>
          </ac:spMkLst>
        </pc:spChg>
        <pc:spChg chg="add del mod">
          <ac:chgData name="Mili Diengdoh" userId="4e667e83-9d62-4727-9cfb-ee24b16ffb56" providerId="ADAL" clId="{AD2E946C-6D7B-40D8-A962-0DDBB858EF19}" dt="2020-08-26T07:12:57.667" v="769"/>
          <ac:spMkLst>
            <pc:docMk/>
            <pc:sldMk cId="839212755" sldId="3779"/>
            <ac:spMk id="22" creationId="{3246FCDA-95E1-4A7C-A0D0-C9E9328A294C}"/>
          </ac:spMkLst>
        </pc:spChg>
        <pc:spChg chg="add del mod">
          <ac:chgData name="Mili Diengdoh" userId="4e667e83-9d62-4727-9cfb-ee24b16ffb56" providerId="ADAL" clId="{AD2E946C-6D7B-40D8-A962-0DDBB858EF19}" dt="2020-08-26T07:12:57.667" v="769"/>
          <ac:spMkLst>
            <pc:docMk/>
            <pc:sldMk cId="839212755" sldId="3779"/>
            <ac:spMk id="23" creationId="{FB2FB681-6FE4-4B66-984B-48605F4F2405}"/>
          </ac:spMkLst>
        </pc:spChg>
        <pc:spChg chg="add del mod">
          <ac:chgData name="Mili Diengdoh" userId="4e667e83-9d62-4727-9cfb-ee24b16ffb56" providerId="ADAL" clId="{AD2E946C-6D7B-40D8-A962-0DDBB858EF19}" dt="2020-08-26T07:12:57.667" v="769"/>
          <ac:spMkLst>
            <pc:docMk/>
            <pc:sldMk cId="839212755" sldId="3779"/>
            <ac:spMk id="24" creationId="{708BE6A6-C0F2-49C9-A256-5B235A5595EB}"/>
          </ac:spMkLst>
        </pc:spChg>
        <pc:spChg chg="add del mod">
          <ac:chgData name="Mili Diengdoh" userId="4e667e83-9d62-4727-9cfb-ee24b16ffb56" providerId="ADAL" clId="{AD2E946C-6D7B-40D8-A962-0DDBB858EF19}" dt="2020-08-26T08:09:17.181" v="2107"/>
          <ac:spMkLst>
            <pc:docMk/>
            <pc:sldMk cId="839212755" sldId="3779"/>
            <ac:spMk id="25" creationId="{9D83DAA4-3AC7-4367-A7E4-AE66E193A612}"/>
          </ac:spMkLst>
        </pc:spChg>
        <pc:spChg chg="add del mod">
          <ac:chgData name="Mili Diengdoh" userId="4e667e83-9d62-4727-9cfb-ee24b16ffb56" providerId="ADAL" clId="{AD2E946C-6D7B-40D8-A962-0DDBB858EF19}" dt="2020-08-26T08:09:17.181" v="2107"/>
          <ac:spMkLst>
            <pc:docMk/>
            <pc:sldMk cId="839212755" sldId="3779"/>
            <ac:spMk id="26" creationId="{212F2C83-2224-4352-B490-2EC4D49EE5A4}"/>
          </ac:spMkLst>
        </pc:spChg>
        <pc:spChg chg="add del mod">
          <ac:chgData name="Mili Diengdoh" userId="4e667e83-9d62-4727-9cfb-ee24b16ffb56" providerId="ADAL" clId="{AD2E946C-6D7B-40D8-A962-0DDBB858EF19}" dt="2020-08-26T08:09:17.181" v="2107"/>
          <ac:spMkLst>
            <pc:docMk/>
            <pc:sldMk cId="839212755" sldId="3779"/>
            <ac:spMk id="27" creationId="{C9F69F33-57F5-45FC-9704-57E68FA3A450}"/>
          </ac:spMkLst>
        </pc:spChg>
        <pc:spChg chg="add del mod">
          <ac:chgData name="Mili Diengdoh" userId="4e667e83-9d62-4727-9cfb-ee24b16ffb56" providerId="ADAL" clId="{AD2E946C-6D7B-40D8-A962-0DDBB858EF19}" dt="2020-08-26T08:09:17.181" v="2107"/>
          <ac:spMkLst>
            <pc:docMk/>
            <pc:sldMk cId="839212755" sldId="3779"/>
            <ac:spMk id="28" creationId="{2D033C69-9F36-4594-AE33-25CEA3D58B06}"/>
          </ac:spMkLst>
        </pc:spChg>
        <pc:spChg chg="add del mod">
          <ac:chgData name="Mili Diengdoh" userId="4e667e83-9d62-4727-9cfb-ee24b16ffb56" providerId="ADAL" clId="{AD2E946C-6D7B-40D8-A962-0DDBB858EF19}" dt="2020-08-26T08:09:17.181" v="2107"/>
          <ac:spMkLst>
            <pc:docMk/>
            <pc:sldMk cId="839212755" sldId="3779"/>
            <ac:spMk id="29" creationId="{D98A146F-D96C-406A-833D-B32CDB56D854}"/>
          </ac:spMkLst>
        </pc:spChg>
        <pc:spChg chg="add mod">
          <ac:chgData name="Mili Diengdoh" userId="4e667e83-9d62-4727-9cfb-ee24b16ffb56" providerId="ADAL" clId="{AD2E946C-6D7B-40D8-A962-0DDBB858EF19}" dt="2020-08-26T08:09:18.102" v="2108"/>
          <ac:spMkLst>
            <pc:docMk/>
            <pc:sldMk cId="839212755" sldId="3779"/>
            <ac:spMk id="30" creationId="{05411CC9-F417-4FDD-9AFC-6E1D3359EE17}"/>
          </ac:spMkLst>
        </pc:spChg>
      </pc:sldChg>
      <pc:sldChg chg="addSp delSp modSp add mod">
        <pc:chgData name="Mili Diengdoh" userId="4e667e83-9d62-4727-9cfb-ee24b16ffb56" providerId="ADAL" clId="{AD2E946C-6D7B-40D8-A962-0DDBB858EF19}" dt="2020-08-26T09:19:58.746" v="2195" actId="207"/>
        <pc:sldMkLst>
          <pc:docMk/>
          <pc:sldMk cId="363333319" sldId="3780"/>
        </pc:sldMkLst>
        <pc:spChg chg="del mod">
          <ac:chgData name="Mili Diengdoh" userId="4e667e83-9d62-4727-9cfb-ee24b16ffb56" providerId="ADAL" clId="{AD2E946C-6D7B-40D8-A962-0DDBB858EF19}" dt="2020-08-26T08:08:43.347" v="2094"/>
          <ac:spMkLst>
            <pc:docMk/>
            <pc:sldMk cId="363333319" sldId="3780"/>
            <ac:spMk id="2" creationId="{00000000-0000-0000-0000-000000000000}"/>
          </ac:spMkLst>
        </pc:spChg>
        <pc:spChg chg="add del mod">
          <ac:chgData name="Mili Diengdoh" userId="4e667e83-9d62-4727-9cfb-ee24b16ffb56" providerId="ADAL" clId="{AD2E946C-6D7B-40D8-A962-0DDBB858EF19}" dt="2020-08-26T08:06:03.139" v="2060"/>
          <ac:spMkLst>
            <pc:docMk/>
            <pc:sldMk cId="363333319" sldId="3780"/>
            <ac:spMk id="3" creationId="{D8878548-00E9-4062-BD07-A353FA86AA6B}"/>
          </ac:spMkLst>
        </pc:spChg>
        <pc:spChg chg="add del mod">
          <ac:chgData name="Mili Diengdoh" userId="4e667e83-9d62-4727-9cfb-ee24b16ffb56" providerId="ADAL" clId="{AD2E946C-6D7B-40D8-A962-0DDBB858EF19}" dt="2020-08-26T08:06:03.139" v="2060"/>
          <ac:spMkLst>
            <pc:docMk/>
            <pc:sldMk cId="363333319" sldId="3780"/>
            <ac:spMk id="4" creationId="{B8746C2B-466E-402A-9F6A-F4E61F65BE9A}"/>
          </ac:spMkLst>
        </pc:spChg>
        <pc:spChg chg="add del mod">
          <ac:chgData name="Mili Diengdoh" userId="4e667e83-9d62-4727-9cfb-ee24b16ffb56" providerId="ADAL" clId="{AD2E946C-6D7B-40D8-A962-0DDBB858EF19}" dt="2020-08-26T08:06:03.139" v="2060"/>
          <ac:spMkLst>
            <pc:docMk/>
            <pc:sldMk cId="363333319" sldId="3780"/>
            <ac:spMk id="5" creationId="{326D886C-394A-4858-98F7-36A937DA13C5}"/>
          </ac:spMkLst>
        </pc:spChg>
        <pc:spChg chg="add del mod">
          <ac:chgData name="Mili Diengdoh" userId="4e667e83-9d62-4727-9cfb-ee24b16ffb56" providerId="ADAL" clId="{AD2E946C-6D7B-40D8-A962-0DDBB858EF19}" dt="2020-08-26T08:08:43.347" v="2094"/>
          <ac:spMkLst>
            <pc:docMk/>
            <pc:sldMk cId="363333319" sldId="3780"/>
            <ac:spMk id="6" creationId="{49E4833C-2FE3-47DF-AFF6-625D9E19BFCD}"/>
          </ac:spMkLst>
        </pc:spChg>
        <pc:spChg chg="mod">
          <ac:chgData name="Mili Diengdoh" userId="4e667e83-9d62-4727-9cfb-ee24b16ffb56" providerId="ADAL" clId="{AD2E946C-6D7B-40D8-A962-0DDBB858EF19}" dt="2020-08-26T08:13:04.308" v="2176" actId="242"/>
          <ac:spMkLst>
            <pc:docMk/>
            <pc:sldMk cId="363333319" sldId="3780"/>
            <ac:spMk id="8" creationId="{60695972-32C1-4C8C-8966-577B675E3E2F}"/>
          </ac:spMkLst>
        </pc:spChg>
        <pc:spChg chg="add del mod">
          <ac:chgData name="Mili Diengdoh" userId="4e667e83-9d62-4727-9cfb-ee24b16ffb56" providerId="ADAL" clId="{AD2E946C-6D7B-40D8-A962-0DDBB858EF19}" dt="2020-08-26T08:08:43.347" v="2094"/>
          <ac:spMkLst>
            <pc:docMk/>
            <pc:sldMk cId="363333319" sldId="3780"/>
            <ac:spMk id="9" creationId="{3C92F20D-8803-4345-A1F5-F26AB0DE2FD3}"/>
          </ac:spMkLst>
        </pc:spChg>
        <pc:spChg chg="add mod">
          <ac:chgData name="Mili Diengdoh" userId="4e667e83-9d62-4727-9cfb-ee24b16ffb56" providerId="ADAL" clId="{AD2E946C-6D7B-40D8-A962-0DDBB858EF19}" dt="2020-08-26T08:08:45.404" v="2095"/>
          <ac:spMkLst>
            <pc:docMk/>
            <pc:sldMk cId="363333319" sldId="3780"/>
            <ac:spMk id="10" creationId="{0C9312D2-2542-4FCD-9820-402C4BB15419}"/>
          </ac:spMkLst>
        </pc:spChg>
        <pc:picChg chg="del">
          <ac:chgData name="Mili Diengdoh" userId="4e667e83-9d62-4727-9cfb-ee24b16ffb56" providerId="ADAL" clId="{AD2E946C-6D7B-40D8-A962-0DDBB858EF19}" dt="2020-08-26T08:04:39.931" v="1909" actId="478"/>
          <ac:picMkLst>
            <pc:docMk/>
            <pc:sldMk cId="363333319" sldId="3780"/>
            <ac:picMk id="7" creationId="{D0C15305-1124-47A2-B31C-976F81FAB962}"/>
          </ac:picMkLst>
        </pc:picChg>
        <pc:picChg chg="mod modCrop">
          <ac:chgData name="Mili Diengdoh" userId="4e667e83-9d62-4727-9cfb-ee24b16ffb56" providerId="ADAL" clId="{AD2E946C-6D7B-40D8-A962-0DDBB858EF19}" dt="2020-08-26T09:19:58.746" v="2195" actId="207"/>
          <ac:picMkLst>
            <pc:docMk/>
            <pc:sldMk cId="363333319" sldId="3780"/>
            <ac:picMk id="23" creationId="{ED1433DF-4B85-4534-9D56-73EFE6B01AC1}"/>
          </ac:picMkLst>
        </pc:picChg>
        <pc:picChg chg="mod ord">
          <ac:chgData name="Mili Diengdoh" userId="4e667e83-9d62-4727-9cfb-ee24b16ffb56" providerId="ADAL" clId="{AD2E946C-6D7B-40D8-A962-0DDBB858EF19}" dt="2020-08-26T08:13:46.458" v="2177" actId="13244"/>
          <ac:picMkLst>
            <pc:docMk/>
            <pc:sldMk cId="363333319" sldId="3780"/>
            <ac:picMk id="25" creationId="{0E906902-CC6C-4B7C-993C-18E95128D602}"/>
          </ac:picMkLst>
        </pc:picChg>
      </pc:sldChg>
      <pc:sldMasterChg chg="addSldLayout delSldLayout modSldLayout">
        <pc:chgData name="Mili Diengdoh" userId="4e667e83-9d62-4727-9cfb-ee24b16ffb56" providerId="ADAL" clId="{AD2E946C-6D7B-40D8-A962-0DDBB858EF19}" dt="2020-08-27T03:43:01.240" v="2281" actId="22"/>
        <pc:sldMasterMkLst>
          <pc:docMk/>
          <pc:sldMasterMk cId="3614354845" sldId="2147484712"/>
        </pc:sldMasterMkLst>
        <pc:sldLayoutChg chg="modSp mod">
          <pc:chgData name="Mili Diengdoh" userId="4e667e83-9d62-4727-9cfb-ee24b16ffb56" providerId="ADAL" clId="{AD2E946C-6D7B-40D8-A962-0DDBB858EF19}" dt="2020-08-27T03:42:55.230" v="2279" actId="962"/>
          <pc:sldLayoutMkLst>
            <pc:docMk/>
            <pc:sldMasterMk cId="3614354845" sldId="2147484712"/>
            <pc:sldLayoutMk cId="2801093329" sldId="2147484718"/>
          </pc:sldLayoutMkLst>
          <pc:picChg chg="mod">
            <ac:chgData name="Mili Diengdoh" userId="4e667e83-9d62-4727-9cfb-ee24b16ffb56" providerId="ADAL" clId="{AD2E946C-6D7B-40D8-A962-0DDBB858EF19}" dt="2020-08-27T03:42:55.230" v="2279" actId="962"/>
            <ac:picMkLst>
              <pc:docMk/>
              <pc:sldMasterMk cId="3614354845" sldId="2147484712"/>
              <pc:sldLayoutMk cId="2801093329" sldId="2147484718"/>
              <ac:picMk id="4" creationId="{B3717877-ED70-487F-A351-8106E38CC9B2}"/>
            </ac:picMkLst>
          </pc:picChg>
        </pc:sldLayoutChg>
        <pc:sldLayoutChg chg="addSp delSp modSp mod setBg">
          <pc:chgData name="Mili Diengdoh" userId="4e667e83-9d62-4727-9cfb-ee24b16ffb56" providerId="ADAL" clId="{AD2E946C-6D7B-40D8-A962-0DDBB858EF19}" dt="2020-08-27T03:42:46.480" v="2277" actId="962"/>
          <pc:sldLayoutMkLst>
            <pc:docMk/>
            <pc:sldMasterMk cId="3614354845" sldId="2147484712"/>
            <pc:sldLayoutMk cId="3594163602" sldId="2147484719"/>
          </pc:sldLayoutMkLst>
          <pc:spChg chg="del">
            <ac:chgData name="Mili Diengdoh" userId="4e667e83-9d62-4727-9cfb-ee24b16ffb56" providerId="ADAL" clId="{AD2E946C-6D7B-40D8-A962-0DDBB858EF19}" dt="2020-08-26T07:17:32.946" v="824" actId="478"/>
            <ac:spMkLst>
              <pc:docMk/>
              <pc:sldMasterMk cId="3614354845" sldId="2147484712"/>
              <pc:sldLayoutMk cId="3594163602" sldId="2147484719"/>
              <ac:spMk id="9" creationId="{0881A9F1-B3A4-0742-8DAD-18EC8A78C522}"/>
            </ac:spMkLst>
          </pc:spChg>
          <pc:spChg chg="add del mod">
            <ac:chgData name="Mili Diengdoh" userId="4e667e83-9d62-4727-9cfb-ee24b16ffb56" providerId="ADAL" clId="{AD2E946C-6D7B-40D8-A962-0DDBB858EF19}" dt="2020-08-26T07:32:35.733" v="1828" actId="478"/>
            <ac:spMkLst>
              <pc:docMk/>
              <pc:sldMasterMk cId="3614354845" sldId="2147484712"/>
              <pc:sldLayoutMk cId="3594163602" sldId="2147484719"/>
              <ac:spMk id="12" creationId="{1864C8C9-D74D-4100-876A-8018B618EEAA}"/>
            </ac:spMkLst>
          </pc:spChg>
          <pc:picChg chg="mod ord">
            <ac:chgData name="Mili Diengdoh" userId="4e667e83-9d62-4727-9cfb-ee24b16ffb56" providerId="ADAL" clId="{AD2E946C-6D7B-40D8-A962-0DDBB858EF19}" dt="2020-08-27T03:42:46.480" v="2277" actId="962"/>
            <ac:picMkLst>
              <pc:docMk/>
              <pc:sldMasterMk cId="3614354845" sldId="2147484712"/>
              <pc:sldLayoutMk cId="3594163602" sldId="2147484719"/>
              <ac:picMk id="2" creationId="{80B5C935-00BF-4406-9069-EAFD8F3962C1}"/>
            </ac:picMkLst>
          </pc:picChg>
          <pc:picChg chg="add del mod">
            <ac:chgData name="Mili Diengdoh" userId="4e667e83-9d62-4727-9cfb-ee24b16ffb56" providerId="ADAL" clId="{AD2E946C-6D7B-40D8-A962-0DDBB858EF19}" dt="2020-08-26T07:32:10.522" v="1821" actId="21"/>
            <ac:picMkLst>
              <pc:docMk/>
              <pc:sldMasterMk cId="3614354845" sldId="2147484712"/>
              <pc:sldLayoutMk cId="3594163602" sldId="2147484719"/>
              <ac:picMk id="4" creationId="{391CCD21-1D7B-44BA-93F0-2DDAB21A7273}"/>
            </ac:picMkLst>
          </pc:picChg>
          <pc:picChg chg="del mod">
            <ac:chgData name="Mili Diengdoh" userId="4e667e83-9d62-4727-9cfb-ee24b16ffb56" providerId="ADAL" clId="{AD2E946C-6D7B-40D8-A962-0DDBB858EF19}" dt="2020-08-26T07:32:15.851" v="1824"/>
            <ac:picMkLst>
              <pc:docMk/>
              <pc:sldMasterMk cId="3614354845" sldId="2147484712"/>
              <pc:sldLayoutMk cId="3594163602" sldId="2147484719"/>
              <ac:picMk id="5" creationId="{A1B962E4-5090-4363-A78E-44D8293466D3}"/>
            </ac:picMkLst>
          </pc:picChg>
          <pc:picChg chg="add del mod">
            <ac:chgData name="Mili Diengdoh" userId="4e667e83-9d62-4727-9cfb-ee24b16ffb56" providerId="ADAL" clId="{AD2E946C-6D7B-40D8-A962-0DDBB858EF19}" dt="2020-08-26T07:32:15.851" v="1824"/>
            <ac:picMkLst>
              <pc:docMk/>
              <pc:sldMasterMk cId="3614354845" sldId="2147484712"/>
              <pc:sldLayoutMk cId="3594163602" sldId="2147484719"/>
              <ac:picMk id="10" creationId="{7066C604-E8AD-4BF3-95DF-DD69F8646093}"/>
            </ac:picMkLst>
          </pc:picChg>
          <pc:picChg chg="del mod modCrop">
            <ac:chgData name="Mili Diengdoh" userId="4e667e83-9d62-4727-9cfb-ee24b16ffb56" providerId="ADAL" clId="{AD2E946C-6D7B-40D8-A962-0DDBB858EF19}" dt="2020-08-26T07:32:35.733" v="1828" actId="478"/>
            <ac:picMkLst>
              <pc:docMk/>
              <pc:sldMasterMk cId="3614354845" sldId="2147484712"/>
              <pc:sldLayoutMk cId="3594163602" sldId="2147484719"/>
              <ac:picMk id="11" creationId="{C405C34E-F093-434E-89AA-F81AB91AA4CA}"/>
            </ac:picMkLst>
          </pc:picChg>
        </pc:sldLayoutChg>
        <pc:sldLayoutChg chg="modSp mod">
          <pc:chgData name="Mili Diengdoh" userId="4e667e83-9d62-4727-9cfb-ee24b16ffb56" providerId="ADAL" clId="{AD2E946C-6D7B-40D8-A962-0DDBB858EF19}" dt="2020-08-26T07:17:48.852" v="825" actId="962"/>
          <pc:sldLayoutMkLst>
            <pc:docMk/>
            <pc:sldMasterMk cId="3614354845" sldId="2147484712"/>
            <pc:sldLayoutMk cId="682077867" sldId="2147484724"/>
          </pc:sldLayoutMkLst>
          <pc:spChg chg="mod">
            <ac:chgData name="Mili Diengdoh" userId="4e667e83-9d62-4727-9cfb-ee24b16ffb56" providerId="ADAL" clId="{AD2E946C-6D7B-40D8-A962-0DDBB858EF19}" dt="2020-08-26T07:17:48.852" v="825" actId="962"/>
            <ac:spMkLst>
              <pc:docMk/>
              <pc:sldMasterMk cId="3614354845" sldId="2147484712"/>
              <pc:sldLayoutMk cId="682077867" sldId="2147484724"/>
              <ac:spMk id="2" creationId="{F5777EA2-9454-422E-AEC3-45CEC596AEB8}"/>
            </ac:spMkLst>
          </pc:spChg>
        </pc:sldLayoutChg>
        <pc:sldLayoutChg chg="modSp">
          <pc:chgData name="Mili Diengdoh" userId="4e667e83-9d62-4727-9cfb-ee24b16ffb56" providerId="ADAL" clId="{AD2E946C-6D7B-40D8-A962-0DDBB858EF19}" dt="2020-08-26T06:25:11.665" v="72" actId="207"/>
          <pc:sldLayoutMkLst>
            <pc:docMk/>
            <pc:sldMasterMk cId="3614354845" sldId="2147484712"/>
            <pc:sldLayoutMk cId="3940474030" sldId="2147484725"/>
          </pc:sldLayoutMkLst>
          <pc:spChg chg="mod">
            <ac:chgData name="Mili Diengdoh" userId="4e667e83-9d62-4727-9cfb-ee24b16ffb56" providerId="ADAL" clId="{AD2E946C-6D7B-40D8-A962-0DDBB858EF19}" dt="2020-08-26T06:25:11.665" v="72" actId="207"/>
            <ac:spMkLst>
              <pc:docMk/>
              <pc:sldMasterMk cId="3614354845" sldId="2147484712"/>
              <pc:sldLayoutMk cId="3940474030" sldId="2147484725"/>
              <ac:spMk id="16" creationId="{2B8FCD16-3426-8B48-803D-6B6E81EED213}"/>
            </ac:spMkLst>
          </pc:spChg>
        </pc:sldLayoutChg>
        <pc:sldLayoutChg chg="modSp">
          <pc:chgData name="Mili Diengdoh" userId="4e667e83-9d62-4727-9cfb-ee24b16ffb56" providerId="ADAL" clId="{AD2E946C-6D7B-40D8-A962-0DDBB858EF19}" dt="2020-08-26T06:25:15.320" v="73" actId="207"/>
          <pc:sldLayoutMkLst>
            <pc:docMk/>
            <pc:sldMasterMk cId="3614354845" sldId="2147484712"/>
            <pc:sldLayoutMk cId="904106247" sldId="2147484726"/>
          </pc:sldLayoutMkLst>
          <pc:spChg chg="mod">
            <ac:chgData name="Mili Diengdoh" userId="4e667e83-9d62-4727-9cfb-ee24b16ffb56" providerId="ADAL" clId="{AD2E946C-6D7B-40D8-A962-0DDBB858EF19}" dt="2020-08-26T06:25:15.320" v="73" actId="207"/>
            <ac:spMkLst>
              <pc:docMk/>
              <pc:sldMasterMk cId="3614354845" sldId="2147484712"/>
              <pc:sldLayoutMk cId="904106247" sldId="2147484726"/>
              <ac:spMk id="5" creationId="{CE9563B9-B8EE-4B13-A96C-8A3EA8059E0A}"/>
            </ac:spMkLst>
          </pc:spChg>
          <pc:spChg chg="mod">
            <ac:chgData name="Mili Diengdoh" userId="4e667e83-9d62-4727-9cfb-ee24b16ffb56" providerId="ADAL" clId="{AD2E946C-6D7B-40D8-A962-0DDBB858EF19}" dt="2020-08-26T06:25:15.320" v="73" actId="207"/>
            <ac:spMkLst>
              <pc:docMk/>
              <pc:sldMasterMk cId="3614354845" sldId="2147484712"/>
              <pc:sldLayoutMk cId="904106247" sldId="2147484726"/>
              <ac:spMk id="6" creationId="{1884D379-CA81-40D3-9E78-E89E7861D50F}"/>
            </ac:spMkLst>
          </pc:spChg>
        </pc:sldLayoutChg>
        <pc:sldLayoutChg chg="addSp modSp mod">
          <pc:chgData name="Mili Diengdoh" userId="4e667e83-9d62-4727-9cfb-ee24b16ffb56" providerId="ADAL" clId="{AD2E946C-6D7B-40D8-A962-0DDBB858EF19}" dt="2020-08-26T07:18:13.209" v="828" actId="13244"/>
          <pc:sldLayoutMkLst>
            <pc:docMk/>
            <pc:sldMasterMk cId="3614354845" sldId="2147484712"/>
            <pc:sldLayoutMk cId="709849960" sldId="2147484729"/>
          </pc:sldLayoutMkLst>
          <pc:spChg chg="mod">
            <ac:chgData name="Mili Diengdoh" userId="4e667e83-9d62-4727-9cfb-ee24b16ffb56" providerId="ADAL" clId="{AD2E946C-6D7B-40D8-A962-0DDBB858EF19}" dt="2020-08-26T06:40:36.517" v="296" actId="6559"/>
            <ac:spMkLst>
              <pc:docMk/>
              <pc:sldMasterMk cId="3614354845" sldId="2147484712"/>
              <pc:sldLayoutMk cId="709849960" sldId="2147484729"/>
              <ac:spMk id="5" creationId="{CE9563B9-B8EE-4B13-A96C-8A3EA8059E0A}"/>
            </ac:spMkLst>
          </pc:spChg>
          <pc:spChg chg="add mod ord">
            <ac:chgData name="Mili Diengdoh" userId="4e667e83-9d62-4727-9cfb-ee24b16ffb56" providerId="ADAL" clId="{AD2E946C-6D7B-40D8-A962-0DDBB858EF19}" dt="2020-08-26T07:18:13.209" v="828" actId="13244"/>
            <ac:spMkLst>
              <pc:docMk/>
              <pc:sldMasterMk cId="3614354845" sldId="2147484712"/>
              <pc:sldLayoutMk cId="709849960" sldId="2147484729"/>
              <ac:spMk id="6" creationId="{50F85D02-2C20-45D2-A8F9-52B37BD25A9D}"/>
            </ac:spMkLst>
          </pc:spChg>
          <pc:spChg chg="mod">
            <ac:chgData name="Mili Diengdoh" userId="4e667e83-9d62-4727-9cfb-ee24b16ffb56" providerId="ADAL" clId="{AD2E946C-6D7B-40D8-A962-0DDBB858EF19}" dt="2020-08-26T06:40:36.517" v="296" actId="6559"/>
            <ac:spMkLst>
              <pc:docMk/>
              <pc:sldMasterMk cId="3614354845" sldId="2147484712"/>
              <pc:sldLayoutMk cId="709849960" sldId="2147484729"/>
              <ac:spMk id="7" creationId="{D17555C6-D911-440E-98E2-C7A43ED55E60}"/>
            </ac:spMkLst>
          </pc:spChg>
        </pc:sldLayoutChg>
        <pc:sldLayoutChg chg="modSp mod">
          <pc:chgData name="Mili Diengdoh" userId="4e667e83-9d62-4727-9cfb-ee24b16ffb56" providerId="ADAL" clId="{AD2E946C-6D7B-40D8-A962-0DDBB858EF19}" dt="2020-08-26T07:18:56.549" v="838" actId="962"/>
          <pc:sldLayoutMkLst>
            <pc:docMk/>
            <pc:sldMasterMk cId="3614354845" sldId="2147484712"/>
            <pc:sldLayoutMk cId="4242639572" sldId="2147484737"/>
          </pc:sldLayoutMkLst>
          <pc:spChg chg="mod">
            <ac:chgData name="Mili Diengdoh" userId="4e667e83-9d62-4727-9cfb-ee24b16ffb56" providerId="ADAL" clId="{AD2E946C-6D7B-40D8-A962-0DDBB858EF19}" dt="2020-08-26T07:18:52.954" v="835" actId="962"/>
            <ac:spMkLst>
              <pc:docMk/>
              <pc:sldMasterMk cId="3614354845" sldId="2147484712"/>
              <pc:sldLayoutMk cId="4242639572" sldId="2147484737"/>
              <ac:spMk id="2" creationId="{0B990B4C-4B23-479D-ADA8-DD6E0658DF5A}"/>
            </ac:spMkLst>
          </pc:spChg>
          <pc:spChg chg="mod">
            <ac:chgData name="Mili Diengdoh" userId="4e667e83-9d62-4727-9cfb-ee24b16ffb56" providerId="ADAL" clId="{AD2E946C-6D7B-40D8-A962-0DDBB858EF19}" dt="2020-08-26T07:18:56.011" v="837" actId="962"/>
            <ac:spMkLst>
              <pc:docMk/>
              <pc:sldMasterMk cId="3614354845" sldId="2147484712"/>
              <pc:sldLayoutMk cId="4242639572" sldId="2147484737"/>
              <ac:spMk id="6" creationId="{E7A7DCD7-2A9A-4303-B73A-A8AA23BAF4B6}"/>
            </ac:spMkLst>
          </pc:spChg>
          <pc:spChg chg="mod">
            <ac:chgData name="Mili Diengdoh" userId="4e667e83-9d62-4727-9cfb-ee24b16ffb56" providerId="ADAL" clId="{AD2E946C-6D7B-40D8-A962-0DDBB858EF19}" dt="2020-08-26T07:18:56.549" v="838" actId="962"/>
            <ac:spMkLst>
              <pc:docMk/>
              <pc:sldMasterMk cId="3614354845" sldId="2147484712"/>
              <pc:sldLayoutMk cId="4242639572" sldId="2147484737"/>
              <ac:spMk id="7" creationId="{79F5CEB5-AAB3-4E98-82B0-2B2EDFAC7F19}"/>
            </ac:spMkLst>
          </pc:spChg>
          <pc:spChg chg="mod ord">
            <ac:chgData name="Mili Diengdoh" userId="4e667e83-9d62-4727-9cfb-ee24b16ffb56" providerId="ADAL" clId="{AD2E946C-6D7B-40D8-A962-0DDBB858EF19}" dt="2020-08-26T07:18:55.161" v="836" actId="962"/>
            <ac:spMkLst>
              <pc:docMk/>
              <pc:sldMasterMk cId="3614354845" sldId="2147484712"/>
              <pc:sldLayoutMk cId="4242639572" sldId="2147484737"/>
              <ac:spMk id="8" creationId="{C39A4550-468E-4965-BBF3-650AD824060F}"/>
            </ac:spMkLst>
          </pc:spChg>
        </pc:sldLayoutChg>
        <pc:sldLayoutChg chg="modSp mod">
          <pc:chgData name="Mili Diengdoh" userId="4e667e83-9d62-4727-9cfb-ee24b16ffb56" providerId="ADAL" clId="{AD2E946C-6D7B-40D8-A962-0DDBB858EF19}" dt="2020-08-26T06:25:02.695" v="71" actId="208"/>
          <pc:sldLayoutMkLst>
            <pc:docMk/>
            <pc:sldMasterMk cId="3614354845" sldId="2147484712"/>
            <pc:sldLayoutMk cId="4284345281" sldId="2147484742"/>
          </pc:sldLayoutMkLst>
          <pc:spChg chg="mod">
            <ac:chgData name="Mili Diengdoh" userId="4e667e83-9d62-4727-9cfb-ee24b16ffb56" providerId="ADAL" clId="{AD2E946C-6D7B-40D8-A962-0DDBB858EF19}" dt="2020-08-26T06:25:02.695" v="71" actId="208"/>
            <ac:spMkLst>
              <pc:docMk/>
              <pc:sldMasterMk cId="3614354845" sldId="2147484712"/>
              <pc:sldLayoutMk cId="4284345281" sldId="2147484742"/>
              <ac:spMk id="2" creationId="{56B6D240-D672-4F0A-95ED-D92FC8351E6D}"/>
            </ac:spMkLst>
          </pc:spChg>
        </pc:sldLayoutChg>
        <pc:sldLayoutChg chg="modSp mod">
          <pc:chgData name="Mili Diengdoh" userId="4e667e83-9d62-4727-9cfb-ee24b16ffb56" providerId="ADAL" clId="{AD2E946C-6D7B-40D8-A962-0DDBB858EF19}" dt="2020-08-26T06:24:58.795" v="70" actId="208"/>
          <pc:sldLayoutMkLst>
            <pc:docMk/>
            <pc:sldMasterMk cId="3614354845" sldId="2147484712"/>
            <pc:sldLayoutMk cId="150197475" sldId="2147484744"/>
          </pc:sldLayoutMkLst>
          <pc:spChg chg="mod">
            <ac:chgData name="Mili Diengdoh" userId="4e667e83-9d62-4727-9cfb-ee24b16ffb56" providerId="ADAL" clId="{AD2E946C-6D7B-40D8-A962-0DDBB858EF19}" dt="2020-08-26T06:24:58.795" v="70" actId="208"/>
            <ac:spMkLst>
              <pc:docMk/>
              <pc:sldMasterMk cId="3614354845" sldId="2147484712"/>
              <pc:sldLayoutMk cId="150197475" sldId="2147484744"/>
              <ac:spMk id="2" creationId="{680D905E-E7A9-44EC-830B-323C290AAA27}"/>
            </ac:spMkLst>
          </pc:spChg>
        </pc:sldLayoutChg>
        <pc:sldLayoutChg chg="modSp mod">
          <pc:chgData name="Mili Diengdoh" userId="4e667e83-9d62-4727-9cfb-ee24b16ffb56" providerId="ADAL" clId="{AD2E946C-6D7B-40D8-A962-0DDBB858EF19}" dt="2020-08-26T06:24:56.363" v="69" actId="207"/>
          <pc:sldLayoutMkLst>
            <pc:docMk/>
            <pc:sldMasterMk cId="3614354845" sldId="2147484712"/>
            <pc:sldLayoutMk cId="156745438" sldId="2147484745"/>
          </pc:sldLayoutMkLst>
          <pc:spChg chg="mod">
            <ac:chgData name="Mili Diengdoh" userId="4e667e83-9d62-4727-9cfb-ee24b16ffb56" providerId="ADAL" clId="{AD2E946C-6D7B-40D8-A962-0DDBB858EF19}" dt="2020-08-26T06:24:53.749" v="68" actId="208"/>
            <ac:spMkLst>
              <pc:docMk/>
              <pc:sldMasterMk cId="3614354845" sldId="2147484712"/>
              <pc:sldLayoutMk cId="156745438" sldId="2147484745"/>
              <ac:spMk id="3" creationId="{0F6F2449-CE4A-4880-A860-78E767F6EFFC}"/>
            </ac:spMkLst>
          </pc:spChg>
          <pc:spChg chg="mod">
            <ac:chgData name="Mili Diengdoh" userId="4e667e83-9d62-4727-9cfb-ee24b16ffb56" providerId="ADAL" clId="{AD2E946C-6D7B-40D8-A962-0DDBB858EF19}" dt="2020-08-26T06:24:56.363" v="69" actId="207"/>
            <ac:spMkLst>
              <pc:docMk/>
              <pc:sldMasterMk cId="3614354845" sldId="2147484712"/>
              <pc:sldLayoutMk cId="156745438" sldId="2147484745"/>
              <ac:spMk id="15" creationId="{7C7AB201-5BBE-4D8C-A466-367843FF4F01}"/>
            </ac:spMkLst>
          </pc:spChg>
          <pc:spChg chg="mod">
            <ac:chgData name="Mili Diengdoh" userId="4e667e83-9d62-4727-9cfb-ee24b16ffb56" providerId="ADAL" clId="{AD2E946C-6D7B-40D8-A962-0DDBB858EF19}" dt="2020-08-26T06:24:56.363" v="69" actId="207"/>
            <ac:spMkLst>
              <pc:docMk/>
              <pc:sldMasterMk cId="3614354845" sldId="2147484712"/>
              <pc:sldLayoutMk cId="156745438" sldId="2147484745"/>
              <ac:spMk id="16" creationId="{2B8FCD16-3426-8B48-803D-6B6E81EED213}"/>
            </ac:spMkLst>
          </pc:spChg>
          <pc:spChg chg="mod">
            <ac:chgData name="Mili Diengdoh" userId="4e667e83-9d62-4727-9cfb-ee24b16ffb56" providerId="ADAL" clId="{AD2E946C-6D7B-40D8-A962-0DDBB858EF19}" dt="2020-08-26T06:24:56.363" v="69" actId="207"/>
            <ac:spMkLst>
              <pc:docMk/>
              <pc:sldMasterMk cId="3614354845" sldId="2147484712"/>
              <pc:sldLayoutMk cId="156745438" sldId="2147484745"/>
              <ac:spMk id="18" creationId="{9FA36614-3522-794F-B70F-0659F06DAB3B}"/>
            </ac:spMkLst>
          </pc:spChg>
          <pc:spChg chg="mod">
            <ac:chgData name="Mili Diengdoh" userId="4e667e83-9d62-4727-9cfb-ee24b16ffb56" providerId="ADAL" clId="{AD2E946C-6D7B-40D8-A962-0DDBB858EF19}" dt="2020-08-26T06:24:56.363" v="69" actId="207"/>
            <ac:spMkLst>
              <pc:docMk/>
              <pc:sldMasterMk cId="3614354845" sldId="2147484712"/>
              <pc:sldLayoutMk cId="156745438" sldId="2147484745"/>
              <ac:spMk id="19" creationId="{FAB025A3-3CCD-40EA-99F1-A41DBE40973C}"/>
            </ac:spMkLst>
          </pc:spChg>
        </pc:sldLayoutChg>
        <pc:sldLayoutChg chg="modSp mod">
          <pc:chgData name="Mili Diengdoh" userId="4e667e83-9d62-4727-9cfb-ee24b16ffb56" providerId="ADAL" clId="{AD2E946C-6D7B-40D8-A962-0DDBB858EF19}" dt="2020-08-26T06:22:33.393" v="41" actId="208"/>
          <pc:sldLayoutMkLst>
            <pc:docMk/>
            <pc:sldMasterMk cId="3614354845" sldId="2147484712"/>
            <pc:sldLayoutMk cId="3912814222" sldId="2147484746"/>
          </pc:sldLayoutMkLst>
          <pc:spChg chg="mod">
            <ac:chgData name="Mili Diengdoh" userId="4e667e83-9d62-4727-9cfb-ee24b16ffb56" providerId="ADAL" clId="{AD2E946C-6D7B-40D8-A962-0DDBB858EF19}" dt="2020-08-26T06:22:33.393" v="41" actId="208"/>
            <ac:spMkLst>
              <pc:docMk/>
              <pc:sldMasterMk cId="3614354845" sldId="2147484712"/>
              <pc:sldLayoutMk cId="3912814222" sldId="2147484746"/>
              <ac:spMk id="3" creationId="{0F6F2449-CE4A-4880-A860-78E767F6EFFC}"/>
            </ac:spMkLst>
          </pc:spChg>
          <pc:spChg chg="mod">
            <ac:chgData name="Mili Diengdoh" userId="4e667e83-9d62-4727-9cfb-ee24b16ffb56" providerId="ADAL" clId="{AD2E946C-6D7B-40D8-A962-0DDBB858EF19}" dt="2020-08-26T06:22:26.664" v="39" actId="207"/>
            <ac:spMkLst>
              <pc:docMk/>
              <pc:sldMasterMk cId="3614354845" sldId="2147484712"/>
              <pc:sldLayoutMk cId="3912814222" sldId="2147484746"/>
              <ac:spMk id="16" creationId="{2B8FCD16-3426-8B48-803D-6B6E81EED213}"/>
            </ac:spMkLst>
          </pc:spChg>
        </pc:sldLayoutChg>
        <pc:sldLayoutChg chg="modSp mod">
          <pc:chgData name="Mili Diengdoh" userId="4e667e83-9d62-4727-9cfb-ee24b16ffb56" providerId="ADAL" clId="{AD2E946C-6D7B-40D8-A962-0DDBB858EF19}" dt="2020-08-26T06:24:51.050" v="67" actId="208"/>
          <pc:sldLayoutMkLst>
            <pc:docMk/>
            <pc:sldMasterMk cId="3614354845" sldId="2147484712"/>
            <pc:sldLayoutMk cId="33837566" sldId="2147484747"/>
          </pc:sldLayoutMkLst>
          <pc:spChg chg="mod">
            <ac:chgData name="Mili Diengdoh" userId="4e667e83-9d62-4727-9cfb-ee24b16ffb56" providerId="ADAL" clId="{AD2E946C-6D7B-40D8-A962-0DDBB858EF19}" dt="2020-08-26T06:24:51.050" v="67" actId="208"/>
            <ac:spMkLst>
              <pc:docMk/>
              <pc:sldMasterMk cId="3614354845" sldId="2147484712"/>
              <pc:sldLayoutMk cId="33837566" sldId="2147484747"/>
              <ac:spMk id="3" creationId="{0F6F2449-CE4A-4880-A860-78E767F6EFFC}"/>
            </ac:spMkLst>
          </pc:spChg>
          <pc:spChg chg="mod">
            <ac:chgData name="Mili Diengdoh" userId="4e667e83-9d62-4727-9cfb-ee24b16ffb56" providerId="ADAL" clId="{AD2E946C-6D7B-40D8-A962-0DDBB858EF19}" dt="2020-08-26T06:24:14.274" v="62" actId="207"/>
            <ac:spMkLst>
              <pc:docMk/>
              <pc:sldMasterMk cId="3614354845" sldId="2147484712"/>
              <pc:sldLayoutMk cId="33837566" sldId="2147484747"/>
              <ac:spMk id="16" creationId="{2B8FCD16-3426-8B48-803D-6B6E81EED213}"/>
            </ac:spMkLst>
          </pc:spChg>
        </pc:sldLayoutChg>
        <pc:sldLayoutChg chg="modSp mod">
          <pc:chgData name="Mili Diengdoh" userId="4e667e83-9d62-4727-9cfb-ee24b16ffb56" providerId="ADAL" clId="{AD2E946C-6D7B-40D8-A962-0DDBB858EF19}" dt="2020-08-26T06:24:48.691" v="66" actId="208"/>
          <pc:sldLayoutMkLst>
            <pc:docMk/>
            <pc:sldMasterMk cId="3614354845" sldId="2147484712"/>
            <pc:sldLayoutMk cId="3377965615" sldId="2147484748"/>
          </pc:sldLayoutMkLst>
          <pc:spChg chg="mod">
            <ac:chgData name="Mili Diengdoh" userId="4e667e83-9d62-4727-9cfb-ee24b16ffb56" providerId="ADAL" clId="{AD2E946C-6D7B-40D8-A962-0DDBB858EF19}" dt="2020-08-26T06:24:48.691" v="66" actId="208"/>
            <ac:spMkLst>
              <pc:docMk/>
              <pc:sldMasterMk cId="3614354845" sldId="2147484712"/>
              <pc:sldLayoutMk cId="3377965615" sldId="2147484748"/>
              <ac:spMk id="3" creationId="{0F6F2449-CE4A-4880-A860-78E767F6EFFC}"/>
            </ac:spMkLst>
          </pc:spChg>
          <pc:spChg chg="mod">
            <ac:chgData name="Mili Diengdoh" userId="4e667e83-9d62-4727-9cfb-ee24b16ffb56" providerId="ADAL" clId="{AD2E946C-6D7B-40D8-A962-0DDBB858EF19}" dt="2020-08-26T06:24:16.443" v="63" actId="207"/>
            <ac:spMkLst>
              <pc:docMk/>
              <pc:sldMasterMk cId="3614354845" sldId="2147484712"/>
              <pc:sldLayoutMk cId="3377965615" sldId="2147484748"/>
              <ac:spMk id="16" creationId="{2B8FCD16-3426-8B48-803D-6B6E81EED213}"/>
            </ac:spMkLst>
          </pc:spChg>
        </pc:sldLayoutChg>
        <pc:sldLayoutChg chg="modSp mod">
          <pc:chgData name="Mili Diengdoh" userId="4e667e83-9d62-4727-9cfb-ee24b16ffb56" providerId="ADAL" clId="{AD2E946C-6D7B-40D8-A962-0DDBB858EF19}" dt="2020-08-26T06:24:22.824" v="65" actId="208"/>
          <pc:sldLayoutMkLst>
            <pc:docMk/>
            <pc:sldMasterMk cId="3614354845" sldId="2147484712"/>
            <pc:sldLayoutMk cId="3028777613" sldId="2147484749"/>
          </pc:sldLayoutMkLst>
          <pc:spChg chg="mod">
            <ac:chgData name="Mili Diengdoh" userId="4e667e83-9d62-4727-9cfb-ee24b16ffb56" providerId="ADAL" clId="{AD2E946C-6D7B-40D8-A962-0DDBB858EF19}" dt="2020-08-26T06:24:22.824" v="65" actId="208"/>
            <ac:spMkLst>
              <pc:docMk/>
              <pc:sldMasterMk cId="3614354845" sldId="2147484712"/>
              <pc:sldLayoutMk cId="3028777613" sldId="2147484749"/>
              <ac:spMk id="3" creationId="{0F6F2449-CE4A-4880-A860-78E767F6EFFC}"/>
            </ac:spMkLst>
          </pc:spChg>
          <pc:spChg chg="mod">
            <ac:chgData name="Mili Diengdoh" userId="4e667e83-9d62-4727-9cfb-ee24b16ffb56" providerId="ADAL" clId="{AD2E946C-6D7B-40D8-A962-0DDBB858EF19}" dt="2020-08-26T06:24:19.818" v="64" actId="207"/>
            <ac:spMkLst>
              <pc:docMk/>
              <pc:sldMasterMk cId="3614354845" sldId="2147484712"/>
              <pc:sldLayoutMk cId="3028777613" sldId="2147484749"/>
              <ac:spMk id="7" creationId="{C1EB2A9C-3B59-43BD-96AE-6A4C7C84321D}"/>
            </ac:spMkLst>
          </pc:spChg>
          <pc:spChg chg="mod">
            <ac:chgData name="Mili Diengdoh" userId="4e667e83-9d62-4727-9cfb-ee24b16ffb56" providerId="ADAL" clId="{AD2E946C-6D7B-40D8-A962-0DDBB858EF19}" dt="2020-08-26T06:24:19.818" v="64" actId="207"/>
            <ac:spMkLst>
              <pc:docMk/>
              <pc:sldMasterMk cId="3614354845" sldId="2147484712"/>
              <pc:sldLayoutMk cId="3028777613" sldId="2147484749"/>
              <ac:spMk id="9" creationId="{31D11AD8-DA32-42A7-B88D-0E823F778A03}"/>
            </ac:spMkLst>
          </pc:spChg>
          <pc:spChg chg="mod">
            <ac:chgData name="Mili Diengdoh" userId="4e667e83-9d62-4727-9cfb-ee24b16ffb56" providerId="ADAL" clId="{AD2E946C-6D7B-40D8-A962-0DDBB858EF19}" dt="2020-08-26T06:24:19.818" v="64" actId="207"/>
            <ac:spMkLst>
              <pc:docMk/>
              <pc:sldMasterMk cId="3614354845" sldId="2147484712"/>
              <pc:sldLayoutMk cId="3028777613" sldId="2147484749"/>
              <ac:spMk id="10" creationId="{E56A33AA-AFB4-4DF2-8880-526CA3A2B270}"/>
            </ac:spMkLst>
          </pc:spChg>
          <pc:spChg chg="mod">
            <ac:chgData name="Mili Diengdoh" userId="4e667e83-9d62-4727-9cfb-ee24b16ffb56" providerId="ADAL" clId="{AD2E946C-6D7B-40D8-A962-0DDBB858EF19}" dt="2020-08-26T06:24:19.818" v="64" actId="207"/>
            <ac:spMkLst>
              <pc:docMk/>
              <pc:sldMasterMk cId="3614354845" sldId="2147484712"/>
              <pc:sldLayoutMk cId="3028777613" sldId="2147484749"/>
              <ac:spMk id="11" creationId="{CD1D96C0-C55B-49CB-AC75-4512E364373D}"/>
            </ac:spMkLst>
          </pc:spChg>
        </pc:sldLayoutChg>
        <pc:sldLayoutChg chg="modSp mod">
          <pc:chgData name="Mili Diengdoh" userId="4e667e83-9d62-4727-9cfb-ee24b16ffb56" providerId="ADAL" clId="{AD2E946C-6D7B-40D8-A962-0DDBB858EF19}" dt="2020-08-26T06:49:40.027" v="452" actId="3064"/>
          <pc:sldLayoutMkLst>
            <pc:docMk/>
            <pc:sldMasterMk cId="3614354845" sldId="2147484712"/>
            <pc:sldLayoutMk cId="3987062029" sldId="2147484750"/>
          </pc:sldLayoutMkLst>
          <pc:spChg chg="mod">
            <ac:chgData name="Mili Diengdoh" userId="4e667e83-9d62-4727-9cfb-ee24b16ffb56" providerId="ADAL" clId="{AD2E946C-6D7B-40D8-A962-0DDBB858EF19}" dt="2020-08-26T06:29:25.955" v="138" actId="403"/>
            <ac:spMkLst>
              <pc:docMk/>
              <pc:sldMasterMk cId="3614354845" sldId="2147484712"/>
              <pc:sldLayoutMk cId="3987062029" sldId="2147484750"/>
              <ac:spMk id="3" creationId="{0F6F2449-CE4A-4880-A860-78E767F6EFFC}"/>
            </ac:spMkLst>
          </pc:spChg>
          <pc:spChg chg="mod">
            <ac:chgData name="Mili Diengdoh" userId="4e667e83-9d62-4727-9cfb-ee24b16ffb56" providerId="ADAL" clId="{AD2E946C-6D7B-40D8-A962-0DDBB858EF19}" dt="2020-08-26T06:49:40.027" v="452" actId="3064"/>
            <ac:spMkLst>
              <pc:docMk/>
              <pc:sldMasterMk cId="3614354845" sldId="2147484712"/>
              <pc:sldLayoutMk cId="3987062029" sldId="2147484750"/>
              <ac:spMk id="16" creationId="{2B8FCD16-3426-8B48-803D-6B6E81EED213}"/>
            </ac:spMkLst>
          </pc:spChg>
        </pc:sldLayoutChg>
        <pc:sldLayoutChg chg="modSp mod">
          <pc:chgData name="Mili Diengdoh" userId="4e667e83-9d62-4727-9cfb-ee24b16ffb56" providerId="ADAL" clId="{AD2E946C-6D7B-40D8-A962-0DDBB858EF19}" dt="2020-08-26T07:20:21.706" v="842" actId="13244"/>
          <pc:sldLayoutMkLst>
            <pc:docMk/>
            <pc:sldMasterMk cId="3614354845" sldId="2147484712"/>
            <pc:sldLayoutMk cId="602823377" sldId="2147484756"/>
          </pc:sldLayoutMkLst>
          <pc:spChg chg="mod">
            <ac:chgData name="Mili Diengdoh" userId="4e667e83-9d62-4727-9cfb-ee24b16ffb56" providerId="ADAL" clId="{AD2E946C-6D7B-40D8-A962-0DDBB858EF19}" dt="2020-08-26T06:26:46.675" v="87" actId="6559"/>
            <ac:spMkLst>
              <pc:docMk/>
              <pc:sldMasterMk cId="3614354845" sldId="2147484712"/>
              <pc:sldLayoutMk cId="602823377" sldId="2147484756"/>
              <ac:spMk id="5" creationId="{00000000-0000-0000-0000-000000000000}"/>
            </ac:spMkLst>
          </pc:spChg>
          <pc:spChg chg="mod ord">
            <ac:chgData name="Mili Diengdoh" userId="4e667e83-9d62-4727-9cfb-ee24b16ffb56" providerId="ADAL" clId="{AD2E946C-6D7B-40D8-A962-0DDBB858EF19}" dt="2020-08-26T07:20:18.219" v="841" actId="13244"/>
            <ac:spMkLst>
              <pc:docMk/>
              <pc:sldMasterMk cId="3614354845" sldId="2147484712"/>
              <pc:sldLayoutMk cId="602823377" sldId="2147484756"/>
              <ac:spMk id="6" creationId="{D9DBD290-484B-46DF-8655-98465D6EA681}"/>
            </ac:spMkLst>
          </pc:spChg>
          <pc:spChg chg="mod ord">
            <ac:chgData name="Mili Diengdoh" userId="4e667e83-9d62-4727-9cfb-ee24b16ffb56" providerId="ADAL" clId="{AD2E946C-6D7B-40D8-A962-0DDBB858EF19}" dt="2020-08-26T07:20:21.706" v="842" actId="13244"/>
            <ac:spMkLst>
              <pc:docMk/>
              <pc:sldMasterMk cId="3614354845" sldId="2147484712"/>
              <pc:sldLayoutMk cId="602823377" sldId="2147484756"/>
              <ac:spMk id="13" creationId="{D4B800CD-E20F-4ADE-A8FB-C72028E17AA0}"/>
            </ac:spMkLst>
          </pc:spChg>
          <pc:spChg chg="mod">
            <ac:chgData name="Mili Diengdoh" userId="4e667e83-9d62-4727-9cfb-ee24b16ffb56" providerId="ADAL" clId="{AD2E946C-6D7B-40D8-A962-0DDBB858EF19}" dt="2020-08-26T06:26:46.675" v="87" actId="6559"/>
            <ac:spMkLst>
              <pc:docMk/>
              <pc:sldMasterMk cId="3614354845" sldId="2147484712"/>
              <pc:sldLayoutMk cId="602823377" sldId="2147484756"/>
              <ac:spMk id="14" creationId="{00000000-0000-0000-0000-000000000000}"/>
            </ac:spMkLst>
          </pc:spChg>
          <pc:spChg chg="mod">
            <ac:chgData name="Mili Diengdoh" userId="4e667e83-9d62-4727-9cfb-ee24b16ffb56" providerId="ADAL" clId="{AD2E946C-6D7B-40D8-A962-0DDBB858EF19}" dt="2020-08-26T06:26:46.675" v="87" actId="6559"/>
            <ac:spMkLst>
              <pc:docMk/>
              <pc:sldMasterMk cId="3614354845" sldId="2147484712"/>
              <pc:sldLayoutMk cId="602823377" sldId="2147484756"/>
              <ac:spMk id="16" creationId="{00000000-0000-0000-0000-000000000000}"/>
            </ac:spMkLst>
          </pc:spChg>
          <pc:spChg chg="mod">
            <ac:chgData name="Mili Diengdoh" userId="4e667e83-9d62-4727-9cfb-ee24b16ffb56" providerId="ADAL" clId="{AD2E946C-6D7B-40D8-A962-0DDBB858EF19}" dt="2020-08-26T06:26:46.675" v="87" actId="6559"/>
            <ac:spMkLst>
              <pc:docMk/>
              <pc:sldMasterMk cId="3614354845" sldId="2147484712"/>
              <pc:sldLayoutMk cId="602823377" sldId="2147484756"/>
              <ac:spMk id="18" creationId="{00000000-0000-0000-0000-000000000000}"/>
            </ac:spMkLst>
          </pc:spChg>
        </pc:sldLayoutChg>
        <pc:sldLayoutChg chg="addSp delSp modSp mod">
          <pc:chgData name="Mili Diengdoh" userId="4e667e83-9d62-4727-9cfb-ee24b16ffb56" providerId="ADAL" clId="{AD2E946C-6D7B-40D8-A962-0DDBB858EF19}" dt="2020-08-26T07:14:47.395" v="778" actId="6014"/>
          <pc:sldLayoutMkLst>
            <pc:docMk/>
            <pc:sldMasterMk cId="3614354845" sldId="2147484712"/>
            <pc:sldLayoutMk cId="3194069750" sldId="2147484761"/>
          </pc:sldLayoutMkLst>
          <pc:spChg chg="ord">
            <ac:chgData name="Mili Diengdoh" userId="4e667e83-9d62-4727-9cfb-ee24b16ffb56" providerId="ADAL" clId="{AD2E946C-6D7B-40D8-A962-0DDBB858EF19}" dt="2020-08-26T06:35:54.731" v="239" actId="13244"/>
            <ac:spMkLst>
              <pc:docMk/>
              <pc:sldMasterMk cId="3614354845" sldId="2147484712"/>
              <pc:sldLayoutMk cId="3194069750" sldId="2147484761"/>
              <ac:spMk id="2" creationId="{4ED2AB97-27A5-4C49-966A-5D75D13B8CC2}"/>
            </ac:spMkLst>
          </pc:spChg>
          <pc:spChg chg="mod">
            <ac:chgData name="Mili Diengdoh" userId="4e667e83-9d62-4727-9cfb-ee24b16ffb56" providerId="ADAL" clId="{AD2E946C-6D7B-40D8-A962-0DDBB858EF19}" dt="2020-08-26T06:32:30.761" v="170" actId="1076"/>
            <ac:spMkLst>
              <pc:docMk/>
              <pc:sldMasterMk cId="3614354845" sldId="2147484712"/>
              <pc:sldLayoutMk cId="3194069750" sldId="2147484761"/>
              <ac:spMk id="5" creationId="{00000000-0000-0000-0000-000000000000}"/>
            </ac:spMkLst>
          </pc:spChg>
          <pc:spChg chg="add del">
            <ac:chgData name="Mili Diengdoh" userId="4e667e83-9d62-4727-9cfb-ee24b16ffb56" providerId="ADAL" clId="{AD2E946C-6D7B-40D8-A962-0DDBB858EF19}" dt="2020-08-26T06:34:04.467" v="202" actId="11529"/>
            <ac:spMkLst>
              <pc:docMk/>
              <pc:sldMasterMk cId="3614354845" sldId="2147484712"/>
              <pc:sldLayoutMk cId="3194069750" sldId="2147484761"/>
              <ac:spMk id="6" creationId="{B2E42006-7C51-4B54-A6F6-1564F0AD1142}"/>
            </ac:spMkLst>
          </pc:spChg>
          <pc:spChg chg="add mod ord">
            <ac:chgData name="Mili Diengdoh" userId="4e667e83-9d62-4727-9cfb-ee24b16ffb56" providerId="ADAL" clId="{AD2E946C-6D7B-40D8-A962-0DDBB858EF19}" dt="2020-08-26T06:35:44.171" v="232" actId="13244"/>
            <ac:spMkLst>
              <pc:docMk/>
              <pc:sldMasterMk cId="3614354845" sldId="2147484712"/>
              <pc:sldLayoutMk cId="3194069750" sldId="2147484761"/>
              <ac:spMk id="7" creationId="{025ED7E9-29D4-4B0B-A7ED-A7EEB63B7670}"/>
            </ac:spMkLst>
          </pc:spChg>
          <pc:spChg chg="add del mod">
            <ac:chgData name="Mili Diengdoh" userId="4e667e83-9d62-4727-9cfb-ee24b16ffb56" providerId="ADAL" clId="{AD2E946C-6D7B-40D8-A962-0DDBB858EF19}" dt="2020-08-26T06:33:57.971" v="201" actId="478"/>
            <ac:spMkLst>
              <pc:docMk/>
              <pc:sldMasterMk cId="3614354845" sldId="2147484712"/>
              <pc:sldLayoutMk cId="3194069750" sldId="2147484761"/>
              <ac:spMk id="9" creationId="{09C8B507-8874-45F9-B4EE-E90F7ADBE381}"/>
            </ac:spMkLst>
          </pc:spChg>
          <pc:spChg chg="add mod ord">
            <ac:chgData name="Mili Diengdoh" userId="4e667e83-9d62-4727-9cfb-ee24b16ffb56" providerId="ADAL" clId="{AD2E946C-6D7B-40D8-A962-0DDBB858EF19}" dt="2020-08-26T06:35:56.483" v="240" actId="13244"/>
            <ac:spMkLst>
              <pc:docMk/>
              <pc:sldMasterMk cId="3614354845" sldId="2147484712"/>
              <pc:sldLayoutMk cId="3194069750" sldId="2147484761"/>
              <ac:spMk id="10" creationId="{CCCBCF50-056C-4185-9E9B-D569C1AD6FE2}"/>
            </ac:spMkLst>
          </pc:spChg>
          <pc:spChg chg="add mod ord">
            <ac:chgData name="Mili Diengdoh" userId="4e667e83-9d62-4727-9cfb-ee24b16ffb56" providerId="ADAL" clId="{AD2E946C-6D7B-40D8-A962-0DDBB858EF19}" dt="2020-08-26T06:36:12.845" v="241" actId="13244"/>
            <ac:spMkLst>
              <pc:docMk/>
              <pc:sldMasterMk cId="3614354845" sldId="2147484712"/>
              <pc:sldLayoutMk cId="3194069750" sldId="2147484761"/>
              <ac:spMk id="11" creationId="{3CB92F09-BEE7-4120-B14A-C4303126C189}"/>
            </ac:spMkLst>
          </pc:spChg>
          <pc:spChg chg="mod">
            <ac:chgData name="Mili Diengdoh" userId="4e667e83-9d62-4727-9cfb-ee24b16ffb56" providerId="ADAL" clId="{AD2E946C-6D7B-40D8-A962-0DDBB858EF19}" dt="2020-08-26T06:32:34.213" v="171" actId="465"/>
            <ac:spMkLst>
              <pc:docMk/>
              <pc:sldMasterMk cId="3614354845" sldId="2147484712"/>
              <pc:sldLayoutMk cId="3194069750" sldId="2147484761"/>
              <ac:spMk id="14" creationId="{00000000-0000-0000-0000-000000000000}"/>
            </ac:spMkLst>
          </pc:spChg>
          <pc:spChg chg="mod">
            <ac:chgData name="Mili Diengdoh" userId="4e667e83-9d62-4727-9cfb-ee24b16ffb56" providerId="ADAL" clId="{AD2E946C-6D7B-40D8-A962-0DDBB858EF19}" dt="2020-08-26T06:32:34.213" v="171" actId="465"/>
            <ac:spMkLst>
              <pc:docMk/>
              <pc:sldMasterMk cId="3614354845" sldId="2147484712"/>
              <pc:sldLayoutMk cId="3194069750" sldId="2147484761"/>
              <ac:spMk id="16" creationId="{00000000-0000-0000-0000-000000000000}"/>
            </ac:spMkLst>
          </pc:spChg>
          <pc:spChg chg="mod">
            <ac:chgData name="Mili Diengdoh" userId="4e667e83-9d62-4727-9cfb-ee24b16ffb56" providerId="ADAL" clId="{AD2E946C-6D7B-40D8-A962-0DDBB858EF19}" dt="2020-08-26T06:32:34.213" v="171" actId="465"/>
            <ac:spMkLst>
              <pc:docMk/>
              <pc:sldMasterMk cId="3614354845" sldId="2147484712"/>
              <pc:sldLayoutMk cId="3194069750" sldId="2147484761"/>
              <ac:spMk id="18" creationId="{00000000-0000-0000-0000-000000000000}"/>
            </ac:spMkLst>
          </pc:spChg>
          <pc:spChg chg="mod ord">
            <ac:chgData name="Mili Diengdoh" userId="4e667e83-9d62-4727-9cfb-ee24b16ffb56" providerId="ADAL" clId="{AD2E946C-6D7B-40D8-A962-0DDBB858EF19}" dt="2020-08-26T06:36:22.349" v="242" actId="13244"/>
            <ac:spMkLst>
              <pc:docMk/>
              <pc:sldMasterMk cId="3614354845" sldId="2147484712"/>
              <pc:sldLayoutMk cId="3194069750" sldId="2147484761"/>
              <ac:spMk id="20" creationId="{00000000-0000-0000-0000-000000000000}"/>
            </ac:spMkLst>
          </pc:spChg>
          <pc:cxnChg chg="add mod ord">
            <ac:chgData name="Mili Diengdoh" userId="4e667e83-9d62-4727-9cfb-ee24b16ffb56" providerId="ADAL" clId="{AD2E946C-6D7B-40D8-A962-0DDBB858EF19}" dt="2020-08-26T06:35:46.859" v="233" actId="13244"/>
            <ac:cxnSpMkLst>
              <pc:docMk/>
              <pc:sldMasterMk cId="3614354845" sldId="2147484712"/>
              <pc:sldLayoutMk cId="3194069750" sldId="2147484761"/>
              <ac:cxnSpMk id="12" creationId="{841020B6-1BA9-4B42-9B95-74C6AB360B60}"/>
            </ac:cxnSpMkLst>
          </pc:cxnChg>
          <pc:cxnChg chg="add mod ord">
            <ac:chgData name="Mili Diengdoh" userId="4e667e83-9d62-4727-9cfb-ee24b16ffb56" providerId="ADAL" clId="{AD2E946C-6D7B-40D8-A962-0DDBB858EF19}" dt="2020-08-26T06:35:48.211" v="234" actId="13244"/>
            <ac:cxnSpMkLst>
              <pc:docMk/>
              <pc:sldMasterMk cId="3614354845" sldId="2147484712"/>
              <pc:sldLayoutMk cId="3194069750" sldId="2147484761"/>
              <ac:cxnSpMk id="15" creationId="{73E105E2-4222-4DF2-8EB6-633B5874898A}"/>
            </ac:cxnSpMkLst>
          </pc:cxnChg>
          <pc:cxnChg chg="add mod ord">
            <ac:chgData name="Mili Diengdoh" userId="4e667e83-9d62-4727-9cfb-ee24b16ffb56" providerId="ADAL" clId="{AD2E946C-6D7B-40D8-A962-0DDBB858EF19}" dt="2020-08-26T06:35:49.483" v="235" actId="13244"/>
            <ac:cxnSpMkLst>
              <pc:docMk/>
              <pc:sldMasterMk cId="3614354845" sldId="2147484712"/>
              <pc:sldLayoutMk cId="3194069750" sldId="2147484761"/>
              <ac:cxnSpMk id="17" creationId="{9FAB7D6F-309C-4BA7-9BA6-96EB44BDAC3D}"/>
            </ac:cxnSpMkLst>
          </pc:cxnChg>
          <pc:cxnChg chg="add mod ord">
            <ac:chgData name="Mili Diengdoh" userId="4e667e83-9d62-4727-9cfb-ee24b16ffb56" providerId="ADAL" clId="{AD2E946C-6D7B-40D8-A962-0DDBB858EF19}" dt="2020-08-26T06:35:50.523" v="236" actId="13244"/>
            <ac:cxnSpMkLst>
              <pc:docMk/>
              <pc:sldMasterMk cId="3614354845" sldId="2147484712"/>
              <pc:sldLayoutMk cId="3194069750" sldId="2147484761"/>
              <ac:cxnSpMk id="19" creationId="{DF682EC7-D38A-4AAF-915D-16D1329F20EA}"/>
            </ac:cxnSpMkLst>
          </pc:cxnChg>
          <pc:cxnChg chg="add mod ord">
            <ac:chgData name="Mili Diengdoh" userId="4e667e83-9d62-4727-9cfb-ee24b16ffb56" providerId="ADAL" clId="{AD2E946C-6D7B-40D8-A962-0DDBB858EF19}" dt="2020-08-26T06:35:51.619" v="237" actId="13244"/>
            <ac:cxnSpMkLst>
              <pc:docMk/>
              <pc:sldMasterMk cId="3614354845" sldId="2147484712"/>
              <pc:sldLayoutMk cId="3194069750" sldId="2147484761"/>
              <ac:cxnSpMk id="21" creationId="{C8AED073-66ED-4BF0-9A93-0E57F5900F77}"/>
            </ac:cxnSpMkLst>
          </pc:cxnChg>
          <pc:cxnChg chg="add mod ord">
            <ac:chgData name="Mili Diengdoh" userId="4e667e83-9d62-4727-9cfb-ee24b16ffb56" providerId="ADAL" clId="{AD2E946C-6D7B-40D8-A962-0DDBB858EF19}" dt="2020-08-26T06:35:52.739" v="238" actId="13244"/>
            <ac:cxnSpMkLst>
              <pc:docMk/>
              <pc:sldMasterMk cId="3614354845" sldId="2147484712"/>
              <pc:sldLayoutMk cId="3194069750" sldId="2147484761"/>
              <ac:cxnSpMk id="22" creationId="{8866B298-E9E0-4AE2-8973-EF2531B84B2A}"/>
            </ac:cxnSpMkLst>
          </pc:cxnChg>
        </pc:sldLayoutChg>
        <pc:sldLayoutChg chg="addSp modSp mod">
          <pc:chgData name="Mili Diengdoh" userId="4e667e83-9d62-4727-9cfb-ee24b16ffb56" providerId="ADAL" clId="{AD2E946C-6D7B-40D8-A962-0DDBB858EF19}" dt="2020-08-26T07:19:52.586" v="839" actId="13244"/>
          <pc:sldLayoutMkLst>
            <pc:docMk/>
            <pc:sldMasterMk cId="3614354845" sldId="2147484712"/>
            <pc:sldLayoutMk cId="3222221428" sldId="2147484782"/>
          </pc:sldLayoutMkLst>
          <pc:spChg chg="mod">
            <ac:chgData name="Mili Diengdoh" userId="4e667e83-9d62-4727-9cfb-ee24b16ffb56" providerId="ADAL" clId="{AD2E946C-6D7B-40D8-A962-0DDBB858EF19}" dt="2020-08-26T07:16:20.956" v="820" actId="6559"/>
            <ac:spMkLst>
              <pc:docMk/>
              <pc:sldMasterMk cId="3614354845" sldId="2147484712"/>
              <pc:sldLayoutMk cId="3222221428" sldId="2147484782"/>
              <ac:spMk id="4" creationId="{9D3A230D-0F65-4C2B-9A5E-08E997603E6C}"/>
            </ac:spMkLst>
          </pc:spChg>
          <pc:spChg chg="mod">
            <ac:chgData name="Mili Diengdoh" userId="4e667e83-9d62-4727-9cfb-ee24b16ffb56" providerId="ADAL" clId="{AD2E946C-6D7B-40D8-A962-0DDBB858EF19}" dt="2020-08-26T07:16:20.956" v="820" actId="6559"/>
            <ac:spMkLst>
              <pc:docMk/>
              <pc:sldMasterMk cId="3614354845" sldId="2147484712"/>
              <pc:sldLayoutMk cId="3222221428" sldId="2147484782"/>
              <ac:spMk id="5" creationId="{50ABEE60-9F0D-48B2-AE29-DAEE6B65F773}"/>
            </ac:spMkLst>
          </pc:spChg>
          <pc:spChg chg="mod">
            <ac:chgData name="Mili Diengdoh" userId="4e667e83-9d62-4727-9cfb-ee24b16ffb56" providerId="ADAL" clId="{AD2E946C-6D7B-40D8-A962-0DDBB858EF19}" dt="2020-08-26T07:16:20.956" v="820" actId="6559"/>
            <ac:spMkLst>
              <pc:docMk/>
              <pc:sldMasterMk cId="3614354845" sldId="2147484712"/>
              <pc:sldLayoutMk cId="3222221428" sldId="2147484782"/>
              <ac:spMk id="6" creationId="{2892F116-907B-402B-8800-9219B7710190}"/>
            </ac:spMkLst>
          </pc:spChg>
          <pc:spChg chg="add mod ord">
            <ac:chgData name="Mili Diengdoh" userId="4e667e83-9d62-4727-9cfb-ee24b16ffb56" providerId="ADAL" clId="{AD2E946C-6D7B-40D8-A962-0DDBB858EF19}" dt="2020-08-26T07:19:52.586" v="839" actId="13244"/>
            <ac:spMkLst>
              <pc:docMk/>
              <pc:sldMasterMk cId="3614354845" sldId="2147484712"/>
              <pc:sldLayoutMk cId="3222221428" sldId="2147484782"/>
              <ac:spMk id="7" creationId="{06AFF0A1-F2AB-4ACB-B217-DCCD3A3F0F84}"/>
            </ac:spMkLst>
          </pc:spChg>
        </pc:sldLayoutChg>
        <pc:sldLayoutChg chg="addSp delSp mod">
          <pc:chgData name="Mili Diengdoh" userId="4e667e83-9d62-4727-9cfb-ee24b16ffb56" providerId="ADAL" clId="{AD2E946C-6D7B-40D8-A962-0DDBB858EF19}" dt="2020-08-27T03:43:01.240" v="2281" actId="22"/>
          <pc:sldLayoutMkLst>
            <pc:docMk/>
            <pc:sldMasterMk cId="3614354845" sldId="2147484712"/>
            <pc:sldLayoutMk cId="2227923074" sldId="2147484784"/>
          </pc:sldLayoutMkLst>
          <pc:picChg chg="add">
            <ac:chgData name="Mili Diengdoh" userId="4e667e83-9d62-4727-9cfb-ee24b16ffb56" providerId="ADAL" clId="{AD2E946C-6D7B-40D8-A962-0DDBB858EF19}" dt="2020-08-27T03:43:01.240" v="2281" actId="22"/>
            <ac:picMkLst>
              <pc:docMk/>
              <pc:sldMasterMk cId="3614354845" sldId="2147484712"/>
              <pc:sldLayoutMk cId="2227923074" sldId="2147484784"/>
              <ac:picMk id="3" creationId="{6D892A5A-4046-4191-873E-25000065DDAA}"/>
            </ac:picMkLst>
          </pc:picChg>
          <pc:picChg chg="del">
            <ac:chgData name="Mili Diengdoh" userId="4e667e83-9d62-4727-9cfb-ee24b16ffb56" providerId="ADAL" clId="{AD2E946C-6D7B-40D8-A962-0DDBB858EF19}" dt="2020-08-27T03:43:00.773" v="2280" actId="478"/>
            <ac:picMkLst>
              <pc:docMk/>
              <pc:sldMasterMk cId="3614354845" sldId="2147484712"/>
              <pc:sldLayoutMk cId="2227923074" sldId="2147484784"/>
              <ac:picMk id="9" creationId="{627962C6-3D96-4CE6-8E4F-540B7A0E6F3A}"/>
            </ac:picMkLst>
          </pc:picChg>
        </pc:sldLayoutChg>
        <pc:sldLayoutChg chg="add del mod modTransition">
          <pc:chgData name="Mili Diengdoh" userId="4e667e83-9d62-4727-9cfb-ee24b16ffb56" providerId="ADAL" clId="{AD2E946C-6D7B-40D8-A962-0DDBB858EF19}" dt="2020-08-26T06:39:06.921" v="256" actId="2890"/>
          <pc:sldLayoutMkLst>
            <pc:docMk/>
            <pc:sldMasterMk cId="3614354845" sldId="2147484712"/>
            <pc:sldLayoutMk cId="2578030283" sldId="2147484785"/>
          </pc:sldLayoutMkLst>
        </pc:sldLayoutChg>
        <pc:sldLayoutChg chg="del">
          <pc:chgData name="Mili Diengdoh" userId="4e667e83-9d62-4727-9cfb-ee24b16ffb56" providerId="ADAL" clId="{AD2E946C-6D7B-40D8-A962-0DDBB858EF19}" dt="2020-08-26T06:25:39.026" v="74" actId="2696"/>
          <pc:sldLayoutMkLst>
            <pc:docMk/>
            <pc:sldMasterMk cId="3614354845" sldId="2147484712"/>
            <pc:sldLayoutMk cId="2606703711" sldId="2147484785"/>
          </pc:sldLayoutMkLst>
        </pc:sldLayoutChg>
        <pc:sldLayoutChg chg="delSp modSp add del mod modTransition">
          <pc:chgData name="Mili Diengdoh" userId="4e667e83-9d62-4727-9cfb-ee24b16ffb56" providerId="ADAL" clId="{AD2E946C-6D7B-40D8-A962-0DDBB858EF19}" dt="2020-08-26T07:18:08.735" v="827" actId="2696"/>
          <pc:sldLayoutMkLst>
            <pc:docMk/>
            <pc:sldMasterMk cId="3614354845" sldId="2147484712"/>
            <pc:sldLayoutMk cId="3776449201" sldId="2147484785"/>
          </pc:sldLayoutMkLst>
          <pc:spChg chg="mod">
            <ac:chgData name="Mili Diengdoh" userId="4e667e83-9d62-4727-9cfb-ee24b16ffb56" providerId="ADAL" clId="{AD2E946C-6D7B-40D8-A962-0DDBB858EF19}" dt="2020-08-26T06:39:25.819" v="270" actId="14100"/>
            <ac:spMkLst>
              <pc:docMk/>
              <pc:sldMasterMk cId="3614354845" sldId="2147484712"/>
              <pc:sldLayoutMk cId="3776449201" sldId="2147484785"/>
              <ac:spMk id="5" creationId="{CE9563B9-B8EE-4B13-A96C-8A3EA8059E0A}"/>
            </ac:spMkLst>
          </pc:spChg>
          <pc:spChg chg="mod">
            <ac:chgData name="Mili Diengdoh" userId="4e667e83-9d62-4727-9cfb-ee24b16ffb56" providerId="ADAL" clId="{AD2E946C-6D7B-40D8-A962-0DDBB858EF19}" dt="2020-08-26T06:39:27.308" v="271" actId="14100"/>
            <ac:spMkLst>
              <pc:docMk/>
              <pc:sldMasterMk cId="3614354845" sldId="2147484712"/>
              <pc:sldLayoutMk cId="3776449201" sldId="2147484785"/>
              <ac:spMk id="7" creationId="{D17555C6-D911-440E-98E2-C7A43ED55E60}"/>
            </ac:spMkLst>
          </pc:spChg>
          <pc:cxnChg chg="del">
            <ac:chgData name="Mili Diengdoh" userId="4e667e83-9d62-4727-9cfb-ee24b16ffb56" providerId="ADAL" clId="{AD2E946C-6D7B-40D8-A962-0DDBB858EF19}" dt="2020-08-26T06:39:23.796" v="269" actId="478"/>
            <ac:cxnSpMkLst>
              <pc:docMk/>
              <pc:sldMasterMk cId="3614354845" sldId="2147484712"/>
              <pc:sldLayoutMk cId="3776449201" sldId="2147484785"/>
              <ac:cxnSpMk id="6" creationId="{59500235-F506-479A-8FC5-E0FA2D9B07C5}"/>
            </ac:cxnSpMkLst>
          </pc:cxnChg>
        </pc:sldLayoutChg>
        <pc:sldLayoutChg chg="addSp delSp modSp add mod modTransition">
          <pc:chgData name="Mili Diengdoh" userId="4e667e83-9d62-4727-9cfb-ee24b16ffb56" providerId="ADAL" clId="{AD2E946C-6D7B-40D8-A962-0DDBB858EF19}" dt="2020-08-26T07:17:57.193" v="826" actId="13244"/>
          <pc:sldLayoutMkLst>
            <pc:docMk/>
            <pc:sldMasterMk cId="3614354845" sldId="2147484712"/>
            <pc:sldLayoutMk cId="845849332" sldId="2147484786"/>
          </pc:sldLayoutMkLst>
          <pc:spChg chg="add del">
            <ac:chgData name="Mili Diengdoh" userId="4e667e83-9d62-4727-9cfb-ee24b16ffb56" providerId="ADAL" clId="{AD2E946C-6D7B-40D8-A962-0DDBB858EF19}" dt="2020-08-26T06:40:59.442" v="299" actId="11529"/>
            <ac:spMkLst>
              <pc:docMk/>
              <pc:sldMasterMk cId="3614354845" sldId="2147484712"/>
              <pc:sldLayoutMk cId="845849332" sldId="2147484786"/>
              <ac:spMk id="4" creationId="{4E354137-A5E8-411F-834F-110E23513CDC}"/>
            </ac:spMkLst>
          </pc:spChg>
          <pc:spChg chg="mod">
            <ac:chgData name="Mili Diengdoh" userId="4e667e83-9d62-4727-9cfb-ee24b16ffb56" providerId="ADAL" clId="{AD2E946C-6D7B-40D8-A962-0DDBB858EF19}" dt="2020-08-26T06:42:20.411" v="331" actId="14100"/>
            <ac:spMkLst>
              <pc:docMk/>
              <pc:sldMasterMk cId="3614354845" sldId="2147484712"/>
              <pc:sldLayoutMk cId="845849332" sldId="2147484786"/>
              <ac:spMk id="5" creationId="{CE9563B9-B8EE-4B13-A96C-8A3EA8059E0A}"/>
            </ac:spMkLst>
          </pc:spChg>
          <pc:spChg chg="mod">
            <ac:chgData name="Mili Diengdoh" userId="4e667e83-9d62-4727-9cfb-ee24b16ffb56" providerId="ADAL" clId="{AD2E946C-6D7B-40D8-A962-0DDBB858EF19}" dt="2020-08-26T06:42:20.411" v="331" actId="14100"/>
            <ac:spMkLst>
              <pc:docMk/>
              <pc:sldMasterMk cId="3614354845" sldId="2147484712"/>
              <pc:sldLayoutMk cId="845849332" sldId="2147484786"/>
              <ac:spMk id="6" creationId="{1884D379-CA81-40D3-9E78-E89E7861D50F}"/>
            </ac:spMkLst>
          </pc:spChg>
          <pc:spChg chg="add mod ord">
            <ac:chgData name="Mili Diengdoh" userId="4e667e83-9d62-4727-9cfb-ee24b16ffb56" providerId="ADAL" clId="{AD2E946C-6D7B-40D8-A962-0DDBB858EF19}" dt="2020-08-26T07:17:57.193" v="826" actId="13244"/>
            <ac:spMkLst>
              <pc:docMk/>
              <pc:sldMasterMk cId="3614354845" sldId="2147484712"/>
              <pc:sldLayoutMk cId="845849332" sldId="2147484786"/>
              <ac:spMk id="7" creationId="{F82C50D5-C44B-405C-B075-1033C3702602}"/>
            </ac:spMkLst>
          </pc:spChg>
        </pc:sldLayoutChg>
        <pc:sldLayoutChg chg="addSp delSp modSp add mod modTransition">
          <pc:chgData name="Mili Diengdoh" userId="4e667e83-9d62-4727-9cfb-ee24b16ffb56" providerId="ADAL" clId="{AD2E946C-6D7B-40D8-A962-0DDBB858EF19}" dt="2020-08-26T07:18:30.291" v="833" actId="13244"/>
          <pc:sldLayoutMkLst>
            <pc:docMk/>
            <pc:sldMasterMk cId="3614354845" sldId="2147484712"/>
            <pc:sldLayoutMk cId="2980521666" sldId="2147484787"/>
          </pc:sldLayoutMkLst>
          <pc:spChg chg="ord">
            <ac:chgData name="Mili Diengdoh" userId="4e667e83-9d62-4727-9cfb-ee24b16ffb56" providerId="ADAL" clId="{AD2E946C-6D7B-40D8-A962-0DDBB858EF19}" dt="2020-08-26T07:18:27.716" v="832" actId="13244"/>
            <ac:spMkLst>
              <pc:docMk/>
              <pc:sldMasterMk cId="3614354845" sldId="2147484712"/>
              <pc:sldLayoutMk cId="2980521666" sldId="2147484787"/>
              <ac:spMk id="2" creationId="{FD7644AB-9D01-4585-9388-8EB76A4E16D3}"/>
            </ac:spMkLst>
          </pc:spChg>
          <pc:spChg chg="add del mod topLvl">
            <ac:chgData name="Mili Diengdoh" userId="4e667e83-9d62-4727-9cfb-ee24b16ffb56" providerId="ADAL" clId="{AD2E946C-6D7B-40D8-A962-0DDBB858EF19}" dt="2020-08-26T07:10:38.980" v="717" actId="478"/>
            <ac:spMkLst>
              <pc:docMk/>
              <pc:sldMasterMk cId="3614354845" sldId="2147484712"/>
              <pc:sldLayoutMk cId="2980521666" sldId="2147484787"/>
              <ac:spMk id="4" creationId="{FD37305E-D43B-4C23-B99A-9AEB08D8E320}"/>
            </ac:spMkLst>
          </pc:spChg>
          <pc:spChg chg="mod">
            <ac:chgData name="Mili Diengdoh" userId="4e667e83-9d62-4727-9cfb-ee24b16ffb56" providerId="ADAL" clId="{AD2E946C-6D7B-40D8-A962-0DDBB858EF19}" dt="2020-08-26T07:10:42.313" v="718" actId="14100"/>
            <ac:spMkLst>
              <pc:docMk/>
              <pc:sldMasterMk cId="3614354845" sldId="2147484712"/>
              <pc:sldLayoutMk cId="2980521666" sldId="2147484787"/>
              <ac:spMk id="5" creationId="{CE9563B9-B8EE-4B13-A96C-8A3EA8059E0A}"/>
            </ac:spMkLst>
          </pc:spChg>
          <pc:spChg chg="mod">
            <ac:chgData name="Mili Diengdoh" userId="4e667e83-9d62-4727-9cfb-ee24b16ffb56" providerId="ADAL" clId="{AD2E946C-6D7B-40D8-A962-0DDBB858EF19}" dt="2020-08-26T07:10:42.313" v="718" actId="14100"/>
            <ac:spMkLst>
              <pc:docMk/>
              <pc:sldMasterMk cId="3614354845" sldId="2147484712"/>
              <pc:sldLayoutMk cId="2980521666" sldId="2147484787"/>
              <ac:spMk id="6" creationId="{50F85D02-2C20-45D2-A8F9-52B37BD25A9D}"/>
            </ac:spMkLst>
          </pc:spChg>
          <pc:spChg chg="mod">
            <ac:chgData name="Mili Diengdoh" userId="4e667e83-9d62-4727-9cfb-ee24b16ffb56" providerId="ADAL" clId="{AD2E946C-6D7B-40D8-A962-0DDBB858EF19}" dt="2020-08-26T07:10:42.313" v="718" actId="14100"/>
            <ac:spMkLst>
              <pc:docMk/>
              <pc:sldMasterMk cId="3614354845" sldId="2147484712"/>
              <pc:sldLayoutMk cId="2980521666" sldId="2147484787"/>
              <ac:spMk id="7" creationId="{D17555C6-D911-440E-98E2-C7A43ED55E60}"/>
            </ac:spMkLst>
          </pc:spChg>
          <pc:spChg chg="add mod">
            <ac:chgData name="Mili Diengdoh" userId="4e667e83-9d62-4727-9cfb-ee24b16ffb56" providerId="ADAL" clId="{AD2E946C-6D7B-40D8-A962-0DDBB858EF19}" dt="2020-08-26T07:10:08.056" v="701" actId="571"/>
            <ac:spMkLst>
              <pc:docMk/>
              <pc:sldMasterMk cId="3614354845" sldId="2147484712"/>
              <pc:sldLayoutMk cId="2980521666" sldId="2147484787"/>
              <ac:spMk id="8" creationId="{C6308404-9F73-41F7-B075-296CD2271F91}"/>
            </ac:spMkLst>
          </pc:spChg>
          <pc:spChg chg="add del mod topLvl">
            <ac:chgData name="Mili Diengdoh" userId="4e667e83-9d62-4727-9cfb-ee24b16ffb56" providerId="ADAL" clId="{AD2E946C-6D7B-40D8-A962-0DDBB858EF19}" dt="2020-08-26T07:10:38.980" v="717" actId="478"/>
            <ac:spMkLst>
              <pc:docMk/>
              <pc:sldMasterMk cId="3614354845" sldId="2147484712"/>
              <pc:sldLayoutMk cId="2980521666" sldId="2147484787"/>
              <ac:spMk id="9" creationId="{5C2F68E7-EED1-4E62-8DEC-6C8D94BAC9D4}"/>
            </ac:spMkLst>
          </pc:spChg>
          <pc:spChg chg="add del mod topLvl">
            <ac:chgData name="Mili Diengdoh" userId="4e667e83-9d62-4727-9cfb-ee24b16ffb56" providerId="ADAL" clId="{AD2E946C-6D7B-40D8-A962-0DDBB858EF19}" dt="2020-08-26T07:10:38.980" v="717" actId="478"/>
            <ac:spMkLst>
              <pc:docMk/>
              <pc:sldMasterMk cId="3614354845" sldId="2147484712"/>
              <pc:sldLayoutMk cId="2980521666" sldId="2147484787"/>
              <ac:spMk id="10" creationId="{3938D36D-036C-4042-BD0E-52C9367616D6}"/>
            </ac:spMkLst>
          </pc:spChg>
          <pc:spChg chg="add del mod topLvl">
            <ac:chgData name="Mili Diengdoh" userId="4e667e83-9d62-4727-9cfb-ee24b16ffb56" providerId="ADAL" clId="{AD2E946C-6D7B-40D8-A962-0DDBB858EF19}" dt="2020-08-26T07:10:38.980" v="717" actId="478"/>
            <ac:spMkLst>
              <pc:docMk/>
              <pc:sldMasterMk cId="3614354845" sldId="2147484712"/>
              <pc:sldLayoutMk cId="2980521666" sldId="2147484787"/>
              <ac:spMk id="11" creationId="{D5DCFEF1-CBAF-4BC2-9F96-945E97584430}"/>
            </ac:spMkLst>
          </pc:spChg>
          <pc:spChg chg="add mod">
            <ac:chgData name="Mili Diengdoh" userId="4e667e83-9d62-4727-9cfb-ee24b16ffb56" providerId="ADAL" clId="{AD2E946C-6D7B-40D8-A962-0DDBB858EF19}" dt="2020-08-26T07:10:42.313" v="718" actId="14100"/>
            <ac:spMkLst>
              <pc:docMk/>
              <pc:sldMasterMk cId="3614354845" sldId="2147484712"/>
              <pc:sldLayoutMk cId="2980521666" sldId="2147484787"/>
              <ac:spMk id="14" creationId="{79E6646F-33A8-4096-B97F-B5167D224B36}"/>
            </ac:spMkLst>
          </pc:spChg>
          <pc:spChg chg="add del">
            <ac:chgData name="Mili Diengdoh" userId="4e667e83-9d62-4727-9cfb-ee24b16ffb56" providerId="ADAL" clId="{AD2E946C-6D7B-40D8-A962-0DDBB858EF19}" dt="2020-08-26T07:10:48.704" v="719" actId="11529"/>
            <ac:spMkLst>
              <pc:docMk/>
              <pc:sldMasterMk cId="3614354845" sldId="2147484712"/>
              <pc:sldLayoutMk cId="2980521666" sldId="2147484787"/>
              <ac:spMk id="15" creationId="{6990E464-4721-4881-91DA-CCDDB4D69BF3}"/>
            </ac:spMkLst>
          </pc:spChg>
          <pc:spChg chg="add mod ord">
            <ac:chgData name="Mili Diengdoh" userId="4e667e83-9d62-4727-9cfb-ee24b16ffb56" providerId="ADAL" clId="{AD2E946C-6D7B-40D8-A962-0DDBB858EF19}" dt="2020-08-26T07:18:30.291" v="833" actId="13244"/>
            <ac:spMkLst>
              <pc:docMk/>
              <pc:sldMasterMk cId="3614354845" sldId="2147484712"/>
              <pc:sldLayoutMk cId="2980521666" sldId="2147484787"/>
              <ac:spMk id="16" creationId="{CACF15A9-A50F-42FE-8B1B-E8D9924233D2}"/>
            </ac:spMkLst>
          </pc:spChg>
          <pc:grpChg chg="add del mod">
            <ac:chgData name="Mili Diengdoh" userId="4e667e83-9d62-4727-9cfb-ee24b16ffb56" providerId="ADAL" clId="{AD2E946C-6D7B-40D8-A962-0DDBB858EF19}" dt="2020-08-26T07:10:19.149" v="708" actId="165"/>
            <ac:grpSpMkLst>
              <pc:docMk/>
              <pc:sldMasterMk cId="3614354845" sldId="2147484712"/>
              <pc:sldLayoutMk cId="2980521666" sldId="2147484787"/>
              <ac:grpSpMk id="12" creationId="{38051CD3-DE24-48F0-8104-043CF07345BC}"/>
            </ac:grpSpMkLst>
          </pc:grpChg>
          <pc:grpChg chg="add del mod">
            <ac:chgData name="Mili Diengdoh" userId="4e667e83-9d62-4727-9cfb-ee24b16ffb56" providerId="ADAL" clId="{AD2E946C-6D7B-40D8-A962-0DDBB858EF19}" dt="2020-08-26T07:10:23.352" v="712" actId="165"/>
            <ac:grpSpMkLst>
              <pc:docMk/>
              <pc:sldMasterMk cId="3614354845" sldId="2147484712"/>
              <pc:sldLayoutMk cId="2980521666" sldId="2147484787"/>
              <ac:grpSpMk id="13" creationId="{96009C5C-1473-417B-89B5-644A0369B532}"/>
            </ac:grpSpMkLst>
          </pc:grpChg>
        </pc:sldLayoutChg>
        <pc:sldLayoutChg chg="addSp modSp add mod modTransition">
          <pc:chgData name="Mili Diengdoh" userId="4e667e83-9d62-4727-9cfb-ee24b16ffb56" providerId="ADAL" clId="{AD2E946C-6D7B-40D8-A962-0DDBB858EF19}" dt="2020-08-26T07:18:20.425" v="830" actId="13244"/>
          <pc:sldLayoutMkLst>
            <pc:docMk/>
            <pc:sldMasterMk cId="3614354845" sldId="2147484712"/>
            <pc:sldLayoutMk cId="1439634250" sldId="2147484788"/>
          </pc:sldLayoutMkLst>
          <pc:spChg chg="mod">
            <ac:chgData name="Mili Diengdoh" userId="4e667e83-9d62-4727-9cfb-ee24b16ffb56" providerId="ADAL" clId="{AD2E946C-6D7B-40D8-A962-0DDBB858EF19}" dt="2020-08-26T07:13:28.370" v="774" actId="14100"/>
            <ac:spMkLst>
              <pc:docMk/>
              <pc:sldMasterMk cId="3614354845" sldId="2147484712"/>
              <pc:sldLayoutMk cId="1439634250" sldId="2147484788"/>
              <ac:spMk id="5" creationId="{CE9563B9-B8EE-4B13-A96C-8A3EA8059E0A}"/>
            </ac:spMkLst>
          </pc:spChg>
          <pc:spChg chg="mod ord">
            <ac:chgData name="Mili Diengdoh" userId="4e667e83-9d62-4727-9cfb-ee24b16ffb56" providerId="ADAL" clId="{AD2E946C-6D7B-40D8-A962-0DDBB858EF19}" dt="2020-08-26T07:18:20.425" v="830" actId="13244"/>
            <ac:spMkLst>
              <pc:docMk/>
              <pc:sldMasterMk cId="3614354845" sldId="2147484712"/>
              <pc:sldLayoutMk cId="1439634250" sldId="2147484788"/>
              <ac:spMk id="6" creationId="{50F85D02-2C20-45D2-A8F9-52B37BD25A9D}"/>
            </ac:spMkLst>
          </pc:spChg>
          <pc:spChg chg="mod">
            <ac:chgData name="Mili Diengdoh" userId="4e667e83-9d62-4727-9cfb-ee24b16ffb56" providerId="ADAL" clId="{AD2E946C-6D7B-40D8-A962-0DDBB858EF19}" dt="2020-08-26T07:13:28.370" v="774" actId="14100"/>
            <ac:spMkLst>
              <pc:docMk/>
              <pc:sldMasterMk cId="3614354845" sldId="2147484712"/>
              <pc:sldLayoutMk cId="1439634250" sldId="2147484788"/>
              <ac:spMk id="7" creationId="{D17555C6-D911-440E-98E2-C7A43ED55E60}"/>
            </ac:spMkLst>
          </pc:spChg>
          <pc:spChg chg="add mod ord">
            <ac:chgData name="Mili Diengdoh" userId="4e667e83-9d62-4727-9cfb-ee24b16ffb56" providerId="ADAL" clId="{AD2E946C-6D7B-40D8-A962-0DDBB858EF19}" dt="2020-08-26T07:18:17.994" v="829" actId="13244"/>
            <ac:spMkLst>
              <pc:docMk/>
              <pc:sldMasterMk cId="3614354845" sldId="2147484712"/>
              <pc:sldLayoutMk cId="1439634250" sldId="2147484788"/>
              <ac:spMk id="8" creationId="{D88CAB4A-3114-4956-BC79-640A8040B824}"/>
            </ac:spMkLst>
          </pc:spChg>
        </pc:sldLayoutChg>
      </pc:sldMasterChg>
    </pc:docChg>
  </pc:docChgLst>
  <pc:docChgLst>
    <pc:chgData name="Sari Kulthm" userId="95bbc1d6-289a-4c66-ac3f-cbdab6d5926a" providerId="ADAL" clId="{BBA48077-7A6B-4BC2-8B0D-1650E149D351}"/>
    <pc:docChg chg="custSel modSld">
      <pc:chgData name="Sari Kulthm" userId="95bbc1d6-289a-4c66-ac3f-cbdab6d5926a" providerId="ADAL" clId="{BBA48077-7A6B-4BC2-8B0D-1650E149D351}" dt="2020-09-01T00:38:19.094" v="0" actId="313"/>
      <pc:docMkLst>
        <pc:docMk/>
      </pc:docMkLst>
      <pc:sldChg chg="modSp mod">
        <pc:chgData name="Sari Kulthm" userId="95bbc1d6-289a-4c66-ac3f-cbdab6d5926a" providerId="ADAL" clId="{BBA48077-7A6B-4BC2-8B0D-1650E149D351}" dt="2020-09-01T00:38:19.094" v="0" actId="313"/>
        <pc:sldMkLst>
          <pc:docMk/>
          <pc:sldMk cId="0" sldId="274"/>
        </pc:sldMkLst>
        <pc:spChg chg="mod">
          <ac:chgData name="Sari Kulthm" userId="95bbc1d6-289a-4c66-ac3f-cbdab6d5926a" providerId="ADAL" clId="{BBA48077-7A6B-4BC2-8B0D-1650E149D351}" dt="2020-09-01T00:38:19.094" v="0" actId="313"/>
          <ac:spMkLst>
            <pc:docMk/>
            <pc:sldMk cId="0" sldId="274"/>
            <ac:spMk id="4" creationId="{A3ADC55C-7381-4811-B0B1-446A27CC789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11/18/2020 2:59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11/18/2020 2:59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learn/modules/get-started-flows/2-create-first-flow"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learn/modules/get-started-flows/3-learn-to-use-flow-mobile-app"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learn/modules/get-started-flows/4-flow-get-notification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learn/modules/get-started-flows/5-flow-copy-file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learn/modules/get-started-flows/6-flow-scheduled-flow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learn/modules/get-started-flows/7-flow-post-tweet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learn/modules/get-started-flows/8-flow-team-flow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learn/modules/get-started-flows/9-troubleshoot-flow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learn/modules/build-more-flows/2-flow-create-approval-reques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learn/modules/build-more-flows/3-flow-process-approval-reques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learn/modules/build-more-flows/4-flow-store-document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learn/modules/build-more-flows/5-flow-use-token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learn/modules/build-more-flows/6-flow-accepts-user-input"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learn/modules/build-more-flows/7-flow-recurr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learn/modules/build-more-flows/8-flow-event-d365"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learn/modules/build-more-flows/9-flow-use-sq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learn/modules/build-more-flows/10-flow-integrate-powerapp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learn/modules/build-more-flows/13-monitor-flow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learn/modules/administer-flows/2-flow-export-import"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learn/modules/administer-flows/3-share-flow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learn/modules/create-immersive-flow/2-immersive-flow"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learn/modules/create-immersive-flow/3-run-flow"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azure/logic-apps/workflow-definition-language-functions-reference/?azure-portal=true"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msdn.microsoft.com/library/gg154758.aspx/?azure-portal=true"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media/string-function-see-more-ss.png#lightbox"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dotnet/standard/base-types/standard-numeric-format-strings/?azure-portal=true"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dotnet/standard/base-types/custom-date-and-time-format-strings/?azure-portal=true"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Link: https://docs.microsoft.com/en-us/learn/modules/flow-get-started/
</a:t>
            </a:r>
          </a:p>
        </p:txBody>
      </p:sp>
      <p:sp>
        <p:nvSpPr>
          <p:cNvPr id="4" name="Slide Number Placeholder 3"/>
          <p:cNvSpPr>
            <a:spLocks noGrp="1"/>
          </p:cNvSpPr>
          <p:nvPr>
            <p:ph type="sldNum" sz="quarter" idx="10"/>
          </p:nvPr>
        </p:nvSpPr>
        <p:spPr/>
        <p:txBody>
          <a:bodyPr/>
          <a:lstStyle/>
          <a:p>
            <a:fld id="{6101C5E1-D8E9-464D-A93E-CE21651935A7}"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sz="1200" b="0" i="0" kern="1200">
                <a:solidFill>
                  <a:schemeClr val="tx1"/>
                </a:solidFill>
                <a:effectLst/>
                <a:latin typeface="+mn-lt"/>
                <a:ea typeface="+mn-ea"/>
                <a:cs typeface="+mn-cs"/>
              </a:rPr>
              <a:t>Event driven flows - These are flows that you build with a trigger and then one or more actions. There are a multitude of triggers and actions available, thanks to the existing connectors. You will see these as My flows and Team flows in Power Automate. The only difference between a My flow and a Team flow is ownership. With a My flow you are the sole owner, while a Team flow has more than one owner.</a:t>
            </a:r>
          </a:p>
          <a:p>
            <a:r>
              <a:rPr lang="en-US" sz="1200" b="0" i="0" kern="1200">
                <a:solidFill>
                  <a:schemeClr val="tx1"/>
                </a:solidFill>
                <a:effectLst/>
                <a:latin typeface="+mn-lt"/>
                <a:ea typeface="+mn-ea"/>
                <a:cs typeface="+mn-cs"/>
              </a:rPr>
              <a:t>Business process flows - These flows are built to augment the experience when using Model-driven apps and the Common Data Service. Use these to create a guided experience in your Model-driven apps.</a:t>
            </a:r>
          </a:p>
          <a:p>
            <a:r>
              <a:rPr lang="en-US" sz="1200" b="0" i="0" kern="1200">
                <a:solidFill>
                  <a:schemeClr val="tx1"/>
                </a:solidFill>
                <a:effectLst/>
                <a:latin typeface="+mn-lt"/>
                <a:ea typeface="+mn-ea"/>
                <a:cs typeface="+mn-cs"/>
              </a:rPr>
              <a:t>UI flows - These robotic process automation (RPA) flows allow you to record yourself performing actions on your desktop or within a web browser. You can then trigger a flow to perform that process for you. You can also pass data in or get data out of the process, letting you automate even "manual" business processes.</a:t>
            </a:r>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Other examples of actions include sending an email, posting a tweet, and starting an approval.</a:t>
            </a:r>
          </a:p>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12</a:t>
            </a:fld>
            <a:endParaRPr lang="en-US"/>
          </a:p>
        </p:txBody>
      </p:sp>
    </p:spTree>
    <p:extLst>
      <p:ext uri="{BB962C8B-B14F-4D97-AF65-F5344CB8AC3E}">
        <p14:creationId xmlns:p14="http://schemas.microsoft.com/office/powerpoint/2010/main" val="662185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Use this opportunity to provide students with an overview of the application, and show them how to get to the different components.  Show them how to create a Flow.  </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extLst>
      <p:ext uri="{BB962C8B-B14F-4D97-AF65-F5344CB8AC3E}">
        <p14:creationId xmlns:p14="http://schemas.microsoft.com/office/powerpoint/2010/main" val="1471025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hlinkClick r:id="rId3"/>
              </a:rPr>
              <a:t>https://docs.microsoft.com/en-us/learn/modules/get-started-flows/2-create-first-flow</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extLst>
      <p:ext uri="{BB962C8B-B14F-4D97-AF65-F5344CB8AC3E}">
        <p14:creationId xmlns:p14="http://schemas.microsoft.com/office/powerpoint/2010/main" val="1772332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hlinkClick r:id="rId3"/>
              </a:rPr>
              <a:t>https://docs.microsoft.com/en-us/learn/modules/get-started-flows/3-learn-to-use-flow-mobile-app</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extLst>
      <p:ext uri="{BB962C8B-B14F-4D97-AF65-F5344CB8AC3E}">
        <p14:creationId xmlns:p14="http://schemas.microsoft.com/office/powerpoint/2010/main" val="3846320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hlinkClick r:id="rId3"/>
              </a:rPr>
              <a:t>https://docs.microsoft.com/en-us/learn/modules/get-started-flows/4-flow-get-notifications</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extLst>
      <p:ext uri="{BB962C8B-B14F-4D97-AF65-F5344CB8AC3E}">
        <p14:creationId xmlns:p14="http://schemas.microsoft.com/office/powerpoint/2010/main" val="3992549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hlinkClick r:id="rId3"/>
              </a:rPr>
              <a:t>https://docs.microsoft.com/en-us/learn/modules/get-started-flows/5-flow-copy-files</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extLst>
      <p:ext uri="{BB962C8B-B14F-4D97-AF65-F5344CB8AC3E}">
        <p14:creationId xmlns:p14="http://schemas.microsoft.com/office/powerpoint/2010/main" val="94325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hlinkClick r:id="rId3"/>
              </a:rPr>
              <a:t>https://docs.microsoft.com/en-us/learn/modules/get-started-flows/6-flow-scheduled-flows</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extLst>
      <p:ext uri="{BB962C8B-B14F-4D97-AF65-F5344CB8AC3E}">
        <p14:creationId xmlns:p14="http://schemas.microsoft.com/office/powerpoint/2010/main" val="717105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hlinkClick r:id="rId3"/>
              </a:rPr>
              <a:t>https://docs.microsoft.com/en-us/learn/modules/get-started-flows/7-flow-post-tweets</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extLst>
      <p:ext uri="{BB962C8B-B14F-4D97-AF65-F5344CB8AC3E}">
        <p14:creationId xmlns:p14="http://schemas.microsoft.com/office/powerpoint/2010/main" val="4246388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hlinkClick r:id="rId3"/>
              </a:rPr>
              <a:t>https://docs.microsoft.com/en-us/learn/modules/get-started-flows/8-flow-team-flows</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extLst>
      <p:ext uri="{BB962C8B-B14F-4D97-AF65-F5344CB8AC3E}">
        <p14:creationId xmlns:p14="http://schemas.microsoft.com/office/powerpoint/2010/main" val="1258835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11/18/2020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759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hlinkClick r:id="rId3"/>
              </a:rPr>
              <a:t>https://docs.microsoft.com/en-us/learn/modules/get-started-flows/9-troubleshoot-flows</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extLst>
      <p:ext uri="{BB962C8B-B14F-4D97-AF65-F5344CB8AC3E}">
        <p14:creationId xmlns:p14="http://schemas.microsoft.com/office/powerpoint/2010/main" val="82169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a:t>Many reasons to use expressions:</a:t>
            </a:r>
          </a:p>
          <a:p>
            <a:r>
              <a:rPr lang="en-US"/>
              <a:t>Convert types</a:t>
            </a:r>
          </a:p>
          <a:p>
            <a:r>
              <a:rPr lang="en-US"/>
              <a:t>Perform simple, inline calculations </a:t>
            </a:r>
            <a:br>
              <a:rPr lang="en-US"/>
            </a:br>
            <a:r>
              <a:rPr lang="en-US"/>
              <a:t>like string manipulation or arithmetic, </a:t>
            </a:r>
            <a:br>
              <a:rPr lang="en-US"/>
            </a:br>
            <a:r>
              <a:rPr lang="en-US"/>
              <a:t>or date/time manipulation</a:t>
            </a:r>
          </a:p>
          <a:p>
            <a:r>
              <a:rPr lang="en-US"/>
              <a:t>Generate data like the current </a:t>
            </a:r>
            <a:br>
              <a:rPr lang="en-US"/>
            </a:br>
            <a:r>
              <a:rPr lang="en-US"/>
              <a:t>time, a GUID or a random number</a:t>
            </a:r>
          </a:p>
          <a:p>
            <a:r>
              <a:rPr lang="en-US"/>
              <a:t>Handling optional values</a:t>
            </a:r>
          </a:p>
          <a:p>
            <a:r>
              <a:rPr lang="en-US"/>
              <a:t>“If” conditional statements / control flow</a:t>
            </a:r>
          </a:p>
          <a:p>
            <a:r>
              <a:rPr lang="en-US"/>
              <a:t>Working with lists </a:t>
            </a:r>
          </a:p>
          <a:p>
            <a:endParaRPr lang="en-AU"/>
          </a:p>
        </p:txBody>
      </p:sp>
      <p:sp>
        <p:nvSpPr>
          <p:cNvPr id="4" name="Slide Number Placeholder 3"/>
          <p:cNvSpPr>
            <a:spLocks noGrp="1"/>
          </p:cNvSpPr>
          <p:nvPr>
            <p:ph type="sldNum" sz="quarter" idx="10"/>
          </p:nvPr>
        </p:nvSpPr>
        <p:spPr/>
        <p:txBody>
          <a:bodyPr/>
          <a:lstStyle/>
          <a:p>
            <a:fld id="{8CEEC488-DFA6-44D4-AFB0-C242488D84E3}" type="slidenum">
              <a:rPr lang="en-US" smtClean="0"/>
              <a:t>24</a:t>
            </a:fld>
            <a:endParaRPr lang="en-US"/>
          </a:p>
        </p:txBody>
      </p:sp>
    </p:spTree>
    <p:extLst>
      <p:ext uri="{BB962C8B-B14F-4D97-AF65-F5344CB8AC3E}">
        <p14:creationId xmlns:p14="http://schemas.microsoft.com/office/powerpoint/2010/main" val="378946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lvl="0"/>
            <a:r>
              <a:rPr lang="en-US" sz="1200" u="sng" kern="1200">
                <a:solidFill>
                  <a:schemeClr val="tx1"/>
                </a:solidFill>
                <a:effectLst/>
                <a:latin typeface="+mn-lt"/>
                <a:ea typeface="+mn-ea"/>
                <a:cs typeface="+mn-cs"/>
                <a:hlinkClick r:id="rId3"/>
              </a:rPr>
              <a:t>https://docs.microsoft.com/en-us/learn/modules/build-more-flows/2-flow-create-approval-request</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25</a:t>
            </a:fld>
            <a:endParaRPr lang="en-US"/>
          </a:p>
        </p:txBody>
      </p:sp>
    </p:spTree>
    <p:extLst>
      <p:ext uri="{BB962C8B-B14F-4D97-AF65-F5344CB8AC3E}">
        <p14:creationId xmlns:p14="http://schemas.microsoft.com/office/powerpoint/2010/main" val="4243612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lvl="0"/>
            <a:r>
              <a:rPr lang="en-US" sz="1200" u="sng" kern="1200">
                <a:solidFill>
                  <a:schemeClr val="tx1"/>
                </a:solidFill>
                <a:effectLst/>
                <a:latin typeface="+mn-lt"/>
                <a:ea typeface="+mn-ea"/>
                <a:cs typeface="+mn-cs"/>
                <a:hlinkClick r:id="rId3"/>
              </a:rPr>
              <a:t>https://docs.microsoft.com/en-us/learn/modules/build-more-flows/3-flow-process-approval-request</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extLst>
      <p:ext uri="{BB962C8B-B14F-4D97-AF65-F5344CB8AC3E}">
        <p14:creationId xmlns:p14="http://schemas.microsoft.com/office/powerpoint/2010/main" val="1786397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lvl="0"/>
            <a:r>
              <a:rPr lang="en-US" sz="1200" u="sng" kern="1200">
                <a:solidFill>
                  <a:schemeClr val="tx1"/>
                </a:solidFill>
                <a:effectLst/>
                <a:latin typeface="+mn-lt"/>
                <a:ea typeface="+mn-ea"/>
                <a:cs typeface="+mn-cs"/>
                <a:hlinkClick r:id="rId3"/>
              </a:rPr>
              <a:t>https://docs.microsoft.com/en-us/learn/modules/build-more-flows/4-flow-store-documents</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extLst>
      <p:ext uri="{BB962C8B-B14F-4D97-AF65-F5344CB8AC3E}">
        <p14:creationId xmlns:p14="http://schemas.microsoft.com/office/powerpoint/2010/main" val="3849844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lvl="0"/>
            <a:r>
              <a:rPr lang="en-US" sz="1200" u="sng" kern="1200">
                <a:solidFill>
                  <a:schemeClr val="tx1"/>
                </a:solidFill>
                <a:effectLst/>
                <a:latin typeface="+mn-lt"/>
                <a:ea typeface="+mn-ea"/>
                <a:cs typeface="+mn-cs"/>
                <a:hlinkClick r:id="rId3"/>
              </a:rPr>
              <a:t>https://docs.microsoft.com/en-us/learn/modules/build-more-flows/5-flow-use-tokens</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28</a:t>
            </a:fld>
            <a:endParaRPr lang="en-US"/>
          </a:p>
        </p:txBody>
      </p:sp>
    </p:spTree>
    <p:extLst>
      <p:ext uri="{BB962C8B-B14F-4D97-AF65-F5344CB8AC3E}">
        <p14:creationId xmlns:p14="http://schemas.microsoft.com/office/powerpoint/2010/main" val="94080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lvl="0"/>
            <a:r>
              <a:rPr lang="en-US" sz="1200" u="sng" kern="1200">
                <a:solidFill>
                  <a:schemeClr val="tx1"/>
                </a:solidFill>
                <a:effectLst/>
                <a:latin typeface="+mn-lt"/>
                <a:ea typeface="+mn-ea"/>
                <a:cs typeface="+mn-cs"/>
                <a:hlinkClick r:id="rId3"/>
              </a:rPr>
              <a:t>https://docs.microsoft.com/en-us/learn/modules/build-more-flows/6-flow-accepts-user-input</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extLst>
      <p:ext uri="{BB962C8B-B14F-4D97-AF65-F5344CB8AC3E}">
        <p14:creationId xmlns:p14="http://schemas.microsoft.com/office/powerpoint/2010/main" val="2613100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sz="1200" u="sng" kern="1200">
                <a:solidFill>
                  <a:schemeClr val="tx1"/>
                </a:solidFill>
                <a:effectLst/>
                <a:latin typeface="+mn-lt"/>
                <a:ea typeface="+mn-ea"/>
                <a:cs typeface="+mn-cs"/>
                <a:hlinkClick r:id="rId3"/>
              </a:rPr>
              <a:t>https://docs.microsoft.com/en-us/learn/modules/build-more-flows/7-flow-recurring</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extLst>
      <p:ext uri="{BB962C8B-B14F-4D97-AF65-F5344CB8AC3E}">
        <p14:creationId xmlns:p14="http://schemas.microsoft.com/office/powerpoint/2010/main" val="558179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sz="1200" u="sng" kern="1200">
                <a:solidFill>
                  <a:schemeClr val="tx1"/>
                </a:solidFill>
                <a:effectLst/>
                <a:latin typeface="+mn-lt"/>
                <a:ea typeface="+mn-ea"/>
                <a:cs typeface="+mn-cs"/>
                <a:hlinkClick r:id="rId3"/>
              </a:rPr>
              <a:t>https://docs.microsoft.com/en-us/learn/modules/build-more-flows/8-flow-event-d365</a:t>
            </a:r>
            <a:r>
              <a:rPr lang="en-US" sz="1200" kern="1200">
                <a:solidFill>
                  <a:schemeClr val="tx1"/>
                </a:solidFill>
                <a:effectLst/>
                <a:latin typeface="+mn-lt"/>
                <a:ea typeface="+mn-ea"/>
                <a:cs typeface="+mn-cs"/>
              </a:rPr>
              <a:t> </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extLst>
      <p:ext uri="{BB962C8B-B14F-4D97-AF65-F5344CB8AC3E}">
        <p14:creationId xmlns:p14="http://schemas.microsoft.com/office/powerpoint/2010/main" val="29071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lvl="0"/>
            <a:r>
              <a:rPr lang="en-US" sz="1200" u="sng" kern="1200">
                <a:solidFill>
                  <a:schemeClr val="tx1"/>
                </a:solidFill>
                <a:effectLst/>
                <a:latin typeface="+mn-lt"/>
                <a:ea typeface="+mn-ea"/>
                <a:cs typeface="+mn-cs"/>
                <a:hlinkClick r:id="rId3"/>
              </a:rPr>
              <a:t>https://docs.microsoft.com/en-us/learn/modules/build-more-flows/9-flow-use-sql</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extLst>
      <p:ext uri="{BB962C8B-B14F-4D97-AF65-F5344CB8AC3E}">
        <p14:creationId xmlns:p14="http://schemas.microsoft.com/office/powerpoint/2010/main" val="3227173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sz="1200" u="sng" kern="1200">
                <a:solidFill>
                  <a:schemeClr val="tx1"/>
                </a:solidFill>
                <a:effectLst/>
                <a:latin typeface="+mn-lt"/>
                <a:ea typeface="+mn-ea"/>
                <a:cs typeface="+mn-cs"/>
                <a:hlinkClick r:id="rId3"/>
              </a:rPr>
              <a:t>https://docs.microsoft.com/en-us/learn/modules/build-more-flows/10-flow-integrate-powerapps</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extLst>
      <p:ext uri="{BB962C8B-B14F-4D97-AF65-F5344CB8AC3E}">
        <p14:creationId xmlns:p14="http://schemas.microsoft.com/office/powerpoint/2010/main" val="1710847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sz="1200" u="sng" kern="1200">
                <a:solidFill>
                  <a:schemeClr val="tx1"/>
                </a:solidFill>
                <a:effectLst/>
                <a:latin typeface="+mn-lt"/>
                <a:ea typeface="+mn-ea"/>
                <a:cs typeface="+mn-cs"/>
                <a:hlinkClick r:id="rId3"/>
              </a:rPr>
              <a:t>https://docs.microsoft.com/en-us/learn/modules/build-more-flows/13-monitor-flows</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extLst>
      <p:ext uri="{BB962C8B-B14F-4D97-AF65-F5344CB8AC3E}">
        <p14:creationId xmlns:p14="http://schemas.microsoft.com/office/powerpoint/2010/main" val="171096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5083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You can create a flow and perform administrative tasks in a browser or, if you download the Power Automate mobile app, on your phone.</a:t>
            </a:r>
          </a:p>
          <a:p>
            <a:r>
              <a:t>
Here are some of the tasks you can perform with the mobile app:</a:t>
            </a:r>
          </a:p>
          <a:p>
            <a:r>
              <a:t>
Turn flows on or off from wherever you are.</a:t>
            </a:r>
          </a:p>
          <a:p>
            <a:r>
              <a:t>
See when a flow has failed.</a:t>
            </a:r>
          </a:p>
          <a:p>
            <a:r>
              <a:t>
Review detailed run history reports.</a:t>
            </a:r>
          </a:p>
          <a:p>
            <a:r>
              <a:t>
View and filter runs by notification type.</a:t>
            </a:r>
          </a:p>
          <a:p>
            <a:r>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2805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Welcome to the Admin center! The Admin center is the central location where tenant admins and environment admins manage an organization's data policies and environments. Any changes that you make in the Admin center are immediately available to users in the organization.</a:t>
            </a:r>
          </a:p>
          <a:p>
            <a:r>
              <a:t>
In this module, you'll learn how to:</a:t>
            </a:r>
          </a:p>
          <a:p>
            <a:r>
              <a:t>
Import and export flows.</a:t>
            </a:r>
          </a:p>
          <a:p>
            <a:r>
              <a:t>
Share flows.</a:t>
            </a:r>
          </a:p>
          <a:p>
            <a:r>
              <a:t>
Monitor flows.</a:t>
            </a:r>
          </a:p>
          <a:p>
            <a:r>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806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An environment is a space where you can store, manage, and share your organization's business data, apps, and flows. It also serves as a container to separate apps that might have different roles, security requirements, or target audiences.</a:t>
            </a:r>
          </a:p>
          <a:p>
            <a:r>
              <a:rPr dirty="0"/>
              <a:t>
The way that you use environments depends on your organization and the apps that you're trying to build. Here are some examples:</a:t>
            </a:r>
          </a:p>
          <a:p>
            <a:r>
              <a:rPr dirty="0"/>
              <a:t>
You can create separate environments to group the test and production versions of your apps.</a:t>
            </a:r>
          </a:p>
          <a:p>
            <a:r>
              <a:rPr dirty="0"/>
              <a:t>
You can create separate environments that correspond to specific teams or departments in your company. Each environment holds the relevant data and apps for each team/department.</a:t>
            </a:r>
          </a:p>
          <a:p>
            <a:r>
              <a:rPr dirty="0"/>
              <a:t>
You can create separate environments for different global branches of your company.</a:t>
            </a:r>
          </a:p>
          <a:p>
            <a:r>
              <a:rPr dirty="0"/>
              <a:t>
You can build all your apps in a single environment.</a:t>
            </a:r>
          </a:p>
          <a:p>
            <a:r>
              <a:rPr dirty="0"/>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9393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1983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hlinkClick r:id="rId3"/>
              </a:rPr>
              <a:t>https://docs.microsoft.com/en-us/learn/modules/administer-flows/2-flow-export-import</a:t>
            </a:r>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31693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hlinkClick r:id="rId3"/>
              </a:rPr>
              <a:t>https://docs.microsoft.com/en-us/learn/modules/administer-flows/3-share-flows</a:t>
            </a:r>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1763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Power Automate is an online workflow service that automates actions across the most common apps and services. For example, you can create a flow that adds a lead to Microsoft Dynamics 365 and a record in MailChimp whenever someone with more than 100 followers tweets about your company.</a:t>
            </a:r>
          </a:p>
          <a:p>
            <a:r>
              <a:t>
When you sign up, you can connect to more than 220 services, and can manage data either in the cloud or in on-premises sources like SharePoint and Microsoft SQL Server. The list of applications you can use with Power Automate grows constantly.</a:t>
            </a: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42</a:t>
            </a:fld>
            <a:endParaRPr lang="en-US"/>
          </a:p>
        </p:txBody>
      </p:sp>
    </p:spTree>
    <p:extLst>
      <p:ext uri="{BB962C8B-B14F-4D97-AF65-F5344CB8AC3E}">
        <p14:creationId xmlns:p14="http://schemas.microsoft.com/office/powerpoint/2010/main" val="13532181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r>
              <a:rPr dirty="0"/>
              <a:t>A business process flow is a series of ordered work steps that a user completes within a business process. In Microsoft Power Automate, a business process flow is composed of a series of discrete stages that leads a user along a path toward process completion. Each stage contains one or more fields (called data steps) that you should complete before proceeding to the next stage in the business process flow.</a:t>
            </a:r>
          </a:p>
          <a:p>
            <a:r>
              <a:rPr dirty="0"/>
              <a:t>
A business process flow visually guides a user through stages within a process and shows progress toward process completion. A user can also see which stages that they have completed and which stages that they still need to complete within an instance of a process.</a:t>
            </a:r>
          </a:p>
          <a:p>
            <a:r>
              <a:rPr dirty="0"/>
              <a:t>
Business process flows can be configured to require users to enter information into certain fields (data steps) before completing the stage and, if needed, you can also allow users to jump stages. All data that is collected while you are completing a business process flow is stored in one or more entities in Common Data Service.</a:t>
            </a:r>
          </a:p>
          <a:p>
            <a:r>
              <a:rPr dirty="0"/>
              <a:t>
The following illustration shows a simple business process flow with two stages for adding questions to a survey. The business process flow is shown as a component of a model-driven solution in Power Apps.</a:t>
            </a:r>
          </a:p>
          <a:p>
            <a:r>
              <a:rPr dirty="0"/>
              <a:t>
Business process flows are created and managed by using Power Automate, and they are available for out-of-the-box entities and for your own custom entities. Microsoft has many prebuilt business process flows, or you can create your own. Additionally, an entity can have none, one, or many business process flows associated with it. Business process flows are customizable to fit many organizational needs.</a:t>
            </a:r>
          </a:p>
          <a:p>
            <a:r>
              <a:rPr dirty="0"/>
              <a:t>
[!TIP] Business process flows are meant to guide users through steps that are required to complete a business process. You must have a valid Power Apps Dynamics 365 license or a valid Power Apps license to create or use a business process flow.</a:t>
            </a:r>
          </a:p>
        </p:txBody>
      </p:sp>
      <p:sp>
        <p:nvSpPr>
          <p:cNvPr id="4" name="Slide Number Placeholder 3"/>
          <p:cNvSpPr>
            <a:spLocks noGrp="1"/>
          </p:cNvSpPr>
          <p:nvPr>
            <p:ph type="sldNum" sz="quarter" idx="10"/>
          </p:nvPr>
        </p:nvSpPr>
        <p:spPr/>
        <p:txBody>
          <a:bodyPr/>
          <a:lstStyle/>
          <a:p>
            <a:fld id="{6101C5E1-D8E9-464D-A93E-CE21651935A7}" type="slidenum">
              <a:rPr lang="en-US" smtClean="0"/>
              <a:t>43</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Spend as much time as necessary</a:t>
            </a:r>
            <a:r>
              <a:rPr lang="en-US" baseline="0"/>
              <a:t> making sure the audience has an understanding of the basics of Business Process Flows</a:t>
            </a:r>
            <a:endParaRPr lang="en-US"/>
          </a:p>
        </p:txBody>
      </p:sp>
      <p:sp>
        <p:nvSpPr>
          <p:cNvPr id="4" name="Header Placeholder 3"/>
          <p:cNvSpPr>
            <a:spLocks noGrp="1"/>
          </p:cNvSpPr>
          <p:nvPr>
            <p:ph type="hdr" sz="quarter" idx="10"/>
          </p:nvPr>
        </p:nvSpPr>
        <p:spPr/>
        <p:txBody>
          <a:bodyPr/>
          <a:lstStyle/>
          <a:p>
            <a:r>
              <a:rPr lang="en-US"/>
              <a:t>Microsoft Dynamics</a:t>
            </a:r>
          </a:p>
        </p:txBody>
      </p:sp>
      <p:sp>
        <p:nvSpPr>
          <p:cNvPr id="5" name="Date Placeholder 4"/>
          <p:cNvSpPr>
            <a:spLocks noGrp="1"/>
          </p:cNvSpPr>
          <p:nvPr>
            <p:ph type="dt" sz="quarter" idx="11"/>
          </p:nvPr>
        </p:nvSpPr>
        <p:spPr/>
        <p:txBody>
          <a:bodyPr/>
          <a:lstStyle/>
          <a:p>
            <a:fld id="{639DCD80-572F-4ADE-AC1C-A180DDDA3FEC}" type="datetime1">
              <a:rPr lang="en-US" smtClean="0"/>
              <a:t>11/18/2020</a:t>
            </a:fld>
            <a:endParaRPr lang="en-US"/>
          </a:p>
        </p:txBody>
      </p:sp>
      <p:sp>
        <p:nvSpPr>
          <p:cNvPr id="6" name="Footer Placeholder 5"/>
          <p:cNvSpPr>
            <a:spLocks noGrp="1"/>
          </p:cNvSpPr>
          <p:nvPr>
            <p:ph type="ftr" sz="quarter" idx="12"/>
          </p:nvPr>
        </p:nvSpPr>
        <p:spPr/>
        <p:txBody>
          <a:bodyPr/>
          <a:lstStyle/>
          <a:p>
            <a:r>
              <a:rPr lang="en-US" sz="50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z="500">
                <a:solidFill>
                  <a:srgbClr val="000000"/>
                </a:solidFill>
                <a:latin typeface="Segoe UI" pitchFamily="34" charset="0"/>
              </a:rPr>
            </a:br>
            <a:r>
              <a:rPr lang="en-US" sz="50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980CB99-47E3-46F4-AAEB-3919FBEFC014}" type="slidenum">
              <a:rPr lang="en-US" smtClean="0">
                <a:latin typeface="Segoe UI" pitchFamily="34" charset="0"/>
              </a:rPr>
              <a:pPr/>
              <a:t>44</a:t>
            </a:fld>
            <a:endParaRPr lang="en-US">
              <a:latin typeface="Segoe UI" pitchFamily="34" charset="0"/>
            </a:endParaRPr>
          </a:p>
        </p:txBody>
      </p:sp>
    </p:spTree>
    <p:extLst>
      <p:ext uri="{BB962C8B-B14F-4D97-AF65-F5344CB8AC3E}">
        <p14:creationId xmlns:p14="http://schemas.microsoft.com/office/powerpoint/2010/main" val="3731591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Knowing when to use a business process flow or a regular Power Automate flow to automate a processes or task can be difficult. The following guidelines can help you decide if you should use a business process flow or a standard Power Automate flow.</a:t>
            </a:r>
          </a:p>
          <a:p>
            <a:r>
              <a:t>
Use a business process flow if you:</a:t>
            </a:r>
          </a:p>
          <a:p>
            <a:r>
              <a:t>
Want to create automated business processes with Dynamics 365 Solutions.</a:t>
            </a:r>
          </a:p>
          <a:p>
            <a:r>
              <a:t>
Want a simple visual guide to help users complete a process.</a:t>
            </a:r>
          </a:p>
          <a:p>
            <a:r>
              <a:t>
Want to use out-of-the-box business process flows.</a:t>
            </a:r>
          </a:p>
          <a:p>
            <a:r>
              <a:t>
Have a Dynamics 365 license and want to create automated business processes with Common Data Service.</a:t>
            </a:r>
          </a:p>
          <a:p>
            <a:r>
              <a:t>
</a:t>
            </a:r>
          </a:p>
        </p:txBody>
      </p:sp>
      <p:sp>
        <p:nvSpPr>
          <p:cNvPr id="4" name="Slide Number Placeholder 3"/>
          <p:cNvSpPr>
            <a:spLocks noGrp="1"/>
          </p:cNvSpPr>
          <p:nvPr>
            <p:ph type="sldNum" sz="quarter" idx="10"/>
          </p:nvPr>
        </p:nvSpPr>
        <p:spPr/>
        <p:txBody>
          <a:bodyPr/>
          <a:lstStyle/>
          <a:p>
            <a:fld id="{6101C5E1-D8E9-464D-A93E-CE21651935A7}" type="slidenum">
              <a:rPr lang="en-US" smtClean="0"/>
              <a:t>45</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60000" lnSpcReduction="20000"/>
          </a:bodyPr>
          <a:lstStyle/>
          <a:p>
            <a:r>
              <a:t>A business process flow is a visual guide that is meant to help users complete a business process by using a set of predefined stages. Users are not limited on how long they run a business process or how long they have a stage open. All data that is associated with the business process flow can only be stored in one or more entities in Common Data Service, and you cannot associate a business process flow with another data source behind it.</a:t>
            </a:r>
          </a:p>
          <a:p>
            <a:r>
              <a:t>
Common Data Service has many different out-of-the-box business process flows that you can use in its current state or modified to fit your needs.</a:t>
            </a:r>
          </a:p>
          <a:p>
            <a:r>
              <a:t>
A Power Automate flow does not have any visual components like a business process flow. Power Automate flows can be configured to work with many different data sources and a flow can connect to many different data sources within the same flow. A flow can be configured to time out if it is not completed in a certain time and can be triggered to move between steps based on data or user interaction. Flows support complex logic and looping and a Power Automate flow can call another Power Automate flow as needed.</a:t>
            </a:r>
          </a:p>
          <a:p>
            <a:r>
              <a:t>
Business process flows allow organizations to quickly standardize how processes are completed and what data is collected at each stage. Business process flows support logical branching so they can be used to standardize many common business processes within an organization.</a:t>
            </a:r>
          </a:p>
          <a:p>
            <a:r>
              <a:t>
Business process flows offer the following benefits:</a:t>
            </a:r>
          </a:p>
          <a:p>
            <a:r>
              <a:t>
Improved outcomes</a:t>
            </a:r>
          </a:p>
          <a:p>
            <a:r>
              <a:t>
Consistent stages and work steps across all instances of the process</a:t>
            </a:r>
          </a:p>
          <a:p>
            <a:r>
              <a:t>
Improved data collection and reporting</a:t>
            </a:r>
          </a:p>
          <a:p>
            <a:r>
              <a:t>
Decreased time to complete the process</a:t>
            </a:r>
          </a:p>
          <a:p>
            <a:r>
              <a:t>
Predictable outcomes</a:t>
            </a:r>
          </a:p>
          <a:p>
            <a:r>
              <a:t>
Improved outcomes</a:t>
            </a:r>
          </a:p>
          <a:p>
            <a:r>
              <a:t>
Consistent stages and work steps across all instances of the process</a:t>
            </a:r>
          </a:p>
          <a:p>
            <a:r>
              <a:t>
Improved data collection and reporting</a:t>
            </a:r>
          </a:p>
          <a:p>
            <a:r>
              <a:t>
Decreased time to complete the process</a:t>
            </a:r>
          </a:p>
          <a:p>
            <a:r>
              <a:t>
Predictable outcomes</a:t>
            </a:r>
          </a:p>
          <a:p>
            <a:r>
              <a:t>
Business process flows are simple to set up and administer. Business process users who are close to business operations and processes can create new business process flows or modify out-of-the-box business process flows by using Power Automate.</a:t>
            </a:r>
          </a:p>
          <a:p>
            <a:r>
              <a:t>
Business process flows can be customized based on security roles, allowing access to the appropriate stages and steps based on a security role. Finally, the process of each instance of a business process flow can be monitored, and the data from the process flow can be used in Power BI dashboards and reporting for simplified administration.</a:t>
            </a:r>
          </a:p>
          <a:p>
            <a:r>
              <a:t>
Business process flows are deeply integrated with the Microsoft Power Platform. They are created, customized, and managed by using Power Automate. You can manage or create new business process flows by launching Power Automate and selecting Business process flows under My Flows in Power Automate, as shown in the following image.</a:t>
            </a:r>
          </a:p>
        </p:txBody>
      </p:sp>
      <p:sp>
        <p:nvSpPr>
          <p:cNvPr id="4" name="Slide Number Placeholder 3"/>
          <p:cNvSpPr>
            <a:spLocks noGrp="1"/>
          </p:cNvSpPr>
          <p:nvPr>
            <p:ph type="sldNum" sz="quarter" idx="10"/>
          </p:nvPr>
        </p:nvSpPr>
        <p:spPr/>
        <p:txBody>
          <a:bodyPr/>
          <a:lstStyle/>
          <a:p>
            <a:fld id="{6101C5E1-D8E9-464D-A93E-CE21651935A7}" type="slidenum">
              <a:rPr lang="en-US" smtClean="0"/>
              <a:t>46</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60000" lnSpcReduction="20000"/>
          </a:bodyPr>
          <a:lstStyle/>
          <a:p>
            <a:r>
              <a:t>A business process flow is a visual guide that is meant to help users complete a business process by using a set of predefined stages. Users are not limited on how long they run a business process or how long they have a stage open. All data that is associated with the business process flow can only be stored in one or more entities in Common Data Service, and you cannot associate a business process flow with another data source behind it.</a:t>
            </a:r>
          </a:p>
          <a:p>
            <a:r>
              <a:t>
Common Data Service has many different out-of-the-box business process flows that you can use in its current state or modified to fit your needs.</a:t>
            </a:r>
          </a:p>
          <a:p>
            <a:r>
              <a:t>
A Power Automate flow does not have any visual components like a business process flow. Power Automate flows can be configured to work with many different data sources and a flow can connect to many different data sources within the same flow. A flow can be configured to time out if it is not completed in a certain time and can be triggered to move between steps based on data or user interaction. Flows support complex logic and looping and a Power Automate flow can call another Power Automate flow as needed.</a:t>
            </a:r>
          </a:p>
          <a:p>
            <a:r>
              <a:t>
Business process flows allow organizations to quickly standardize how processes are completed and what data is collected at each stage. Business process flows support logical branching so they can be used to standardize many common business processes within an organization.</a:t>
            </a:r>
          </a:p>
          <a:p>
            <a:r>
              <a:t>
Business process flows offer the following benefits:</a:t>
            </a:r>
          </a:p>
          <a:p>
            <a:r>
              <a:t>
Improved outcomes</a:t>
            </a:r>
          </a:p>
          <a:p>
            <a:r>
              <a:t>
Consistent stages and work steps across all instances of the process</a:t>
            </a:r>
          </a:p>
          <a:p>
            <a:r>
              <a:t>
Improved data collection and reporting</a:t>
            </a:r>
          </a:p>
          <a:p>
            <a:r>
              <a:t>
Decreased time to complete the process</a:t>
            </a:r>
          </a:p>
          <a:p>
            <a:r>
              <a:t>
Predictable outcomes</a:t>
            </a:r>
          </a:p>
          <a:p>
            <a:r>
              <a:t>
Improved outcomes</a:t>
            </a:r>
          </a:p>
          <a:p>
            <a:r>
              <a:t>
Consistent stages and work steps across all instances of the process</a:t>
            </a:r>
          </a:p>
          <a:p>
            <a:r>
              <a:t>
Improved data collection and reporting</a:t>
            </a:r>
          </a:p>
          <a:p>
            <a:r>
              <a:t>
Decreased time to complete the process</a:t>
            </a:r>
          </a:p>
          <a:p>
            <a:r>
              <a:t>
Predictable outcomes</a:t>
            </a:r>
          </a:p>
          <a:p>
            <a:r>
              <a:t>
Business process flows are simple to set up and administer. Business process users who are close to business operations and processes can create new business process flows or modify out-of-the-box business process flows by using Power Automate.</a:t>
            </a:r>
          </a:p>
          <a:p>
            <a:r>
              <a:t>
Business process flows can be customized based on security roles, allowing access to the appropriate stages and steps based on a security role. Finally, the process of each instance of a business process flow can be monitored, and the data from the process flow can be used in Power BI dashboards and reporting for simplified administration.</a:t>
            </a:r>
          </a:p>
          <a:p>
            <a:r>
              <a:t>
Business process flows are deeply integrated with the Microsoft Power Platform. They are created, customized, and managed by using Power Automate. You can manage or create new business process flows by launching Power Automate and selecting Business process flows under My Flows in Power Automate, as shown in the following image.</a:t>
            </a:r>
          </a:p>
        </p:txBody>
      </p:sp>
      <p:sp>
        <p:nvSpPr>
          <p:cNvPr id="4" name="Slide Number Placeholder 3"/>
          <p:cNvSpPr>
            <a:spLocks noGrp="1"/>
          </p:cNvSpPr>
          <p:nvPr>
            <p:ph type="sldNum" sz="quarter" idx="10"/>
          </p:nvPr>
        </p:nvSpPr>
        <p:spPr/>
        <p:txBody>
          <a:bodyPr/>
          <a:lstStyle/>
          <a:p>
            <a:fld id="{6101C5E1-D8E9-464D-A93E-CE21651935A7}" type="slidenum">
              <a:rPr lang="en-US" smtClean="0"/>
              <a:t>47</a:t>
            </a:fld>
            <a:endParaRPr lang="en-US"/>
          </a:p>
        </p:txBody>
      </p:sp>
    </p:spTree>
    <p:extLst>
      <p:ext uri="{BB962C8B-B14F-4D97-AF65-F5344CB8AC3E}">
        <p14:creationId xmlns:p14="http://schemas.microsoft.com/office/powerpoint/2010/main" val="2612359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48</a:t>
            </a:fld>
            <a:endParaRPr lang="en-US"/>
          </a:p>
        </p:txBody>
      </p:sp>
    </p:spTree>
    <p:extLst>
      <p:ext uri="{BB962C8B-B14F-4D97-AF65-F5344CB8AC3E}">
        <p14:creationId xmlns:p14="http://schemas.microsoft.com/office/powerpoint/2010/main" val="32448075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Business process flows are available in two different varieties: embedded within a model-driven app and as a stand-alone solution called an immersive business process flow. You should examine the differences between each before learning how to create an immersive business process flow.</a:t>
            </a:r>
          </a:p>
          <a:p>
            <a:r>
              <a:t>
Embedded business process flows are visual representations of a series of work steps within an end-to-end process. They always appear along the top of a model-driven app in their own control, as shown in the following image.</a:t>
            </a:r>
          </a:p>
        </p:txBody>
      </p:sp>
      <p:sp>
        <p:nvSpPr>
          <p:cNvPr id="4" name="Slide Number Placeholder 3"/>
          <p:cNvSpPr>
            <a:spLocks noGrp="1"/>
          </p:cNvSpPr>
          <p:nvPr>
            <p:ph type="sldNum" sz="quarter" idx="10"/>
          </p:nvPr>
        </p:nvSpPr>
        <p:spPr/>
        <p:txBody>
          <a:bodyPr/>
          <a:lstStyle/>
          <a:p>
            <a:fld id="{6101C5E1-D8E9-464D-A93E-CE21651935A7}" type="slidenum">
              <a:rPr lang="en-US" smtClean="0"/>
              <a:t>49</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You can launch the new business process flows as a component of a model-driven Power App or a stand-alone application within Power Automate (called an immersive business process flow), as shown in the following image.</a:t>
            </a:r>
          </a:p>
          <a:p>
            <a:r>
              <a:t>
As mentioned previously, all data that is associated with a business process flow is stored in one or more Common Data Service entities (custom or standard). You could launch an instant Power Automate flow in conjunction with a business process flow to store data outside of Common Data Service if needed. Additionally, you can create Power BI dashboards from the data that was collected within the business process flow.</a:t>
            </a:r>
          </a:p>
          <a:p>
            <a:r>
              <a:t>
Business process flows are deeply integrated within Power Platform and offer powerful ways to improve how you manage common business processes.</a:t>
            </a:r>
          </a:p>
        </p:txBody>
      </p:sp>
      <p:sp>
        <p:nvSpPr>
          <p:cNvPr id="4" name="Slide Number Placeholder 3"/>
          <p:cNvSpPr>
            <a:spLocks noGrp="1"/>
          </p:cNvSpPr>
          <p:nvPr>
            <p:ph type="sldNum" sz="quarter" idx="10"/>
          </p:nvPr>
        </p:nvSpPr>
        <p:spPr/>
        <p:txBody>
          <a:bodyPr/>
          <a:lstStyle/>
          <a:p>
            <a:fld id="{6101C5E1-D8E9-464D-A93E-CE21651935A7}" type="slidenum">
              <a:rPr lang="en-US" smtClean="0"/>
              <a:t>50</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Alternative link</a:t>
            </a:r>
          </a:p>
          <a:p>
            <a:r>
              <a:rPr lang="en-US" dirty="0">
                <a:hlinkClick r:id="rId3"/>
              </a:rPr>
              <a:t>https://docs.microsoft.com/en-us/learn/modules/create-immersive-flow/2-immersive-flow</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51</a:t>
            </a:fld>
            <a:endParaRPr lang="en-US"/>
          </a:p>
        </p:txBody>
      </p:sp>
    </p:spTree>
    <p:extLst>
      <p:ext uri="{BB962C8B-B14F-4D97-AF65-F5344CB8AC3E}">
        <p14:creationId xmlns:p14="http://schemas.microsoft.com/office/powerpoint/2010/main" val="3605496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You can use Power Automate to automate workflows between your favorite applications and services, sync files, get notifications, collect data, and much more.</a:t>
            </a:r>
          </a:p>
          <a:p>
            <a:r>
              <a:t>
For example, you can automate these tasks:</a:t>
            </a:r>
          </a:p>
          <a:p>
            <a:r>
              <a:t>
Instantly respond to high-priority notifications or emails.</a:t>
            </a:r>
          </a:p>
          <a:p>
            <a:r>
              <a:t>
Capture, track, and follow up with new sales leads.</a:t>
            </a:r>
          </a:p>
          <a:p>
            <a:r>
              <a:t>
Copy all email attachments to your OneDrive for Business account.</a:t>
            </a:r>
          </a:p>
          <a:p>
            <a:r>
              <a:t>
Collect data about your business, and share that information with your team.</a:t>
            </a:r>
          </a:p>
          <a:p>
            <a:r>
              <a:t>
Automate approval workflows.</a:t>
            </a:r>
          </a:p>
          <a:p>
            <a:r>
              <a:t>
A common use of Power Automate is to receive notifications. For example, you can instantly receive an email or a push notification on your phone whenever a sales lead is added to Dynamics 365 or Salesforce.</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extLst>
      <p:ext uri="{BB962C8B-B14F-4D97-AF65-F5344CB8AC3E}">
        <p14:creationId xmlns:p14="http://schemas.microsoft.com/office/powerpoint/2010/main" val="31824859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Alternative link</a:t>
            </a:r>
          </a:p>
          <a:p>
            <a:r>
              <a:rPr lang="en-US" dirty="0">
                <a:hlinkClick r:id="rId3"/>
              </a:rPr>
              <a:t>https://docs.microsoft.com/en-us/learn/modules/create-immersive-flow/3-run-flow</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52</a:t>
            </a:fld>
            <a:endParaRPr lang="en-US"/>
          </a:p>
        </p:txBody>
      </p:sp>
    </p:spTree>
    <p:extLst>
      <p:ext uri="{BB962C8B-B14F-4D97-AF65-F5344CB8AC3E}">
        <p14:creationId xmlns:p14="http://schemas.microsoft.com/office/powerpoint/2010/main" val="717574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53</a:t>
            </a:fld>
            <a:endParaRPr lang="en-US"/>
          </a:p>
        </p:txBody>
      </p:sp>
    </p:spTree>
    <p:extLst>
      <p:ext uri="{BB962C8B-B14F-4D97-AF65-F5344CB8AC3E}">
        <p14:creationId xmlns:p14="http://schemas.microsoft.com/office/powerpoint/2010/main" val="4763414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Environments are an important consideration when you are trying to help secure and govern Power Apps and Power Automate usage. Environments act as a security container for apps and flows to run within. Every flow must be assigned to an environment. Every licensed user belongs to the default environment.</a:t>
            </a:r>
          </a:p>
          <a:p>
            <a:r>
              <a:t>
Additional environments can be provisioned where opt-in access is possible. A strategy that some organizations adopt includes renaming the default environmentto be called Personal Productivity, which implies permission to build flows that improve their own productivity.</a:t>
            </a:r>
          </a:p>
          <a:p>
            <a:r>
              <a:t>
Organizations can subsequently create additional environments for development, testing, and production purposes. Using this strategy might also align flow creation with existing IT change management requirements.</a:t>
            </a:r>
          </a:p>
          <a:p>
            <a:r>
              <a:t>
By default, anyone can create environments, but administrators can also control who can create and manage environments in the Power Platform Admin centerand limit it to a set of administrators.</a:t>
            </a:r>
          </a:p>
          <a:p>
            <a:r>
              <a:t>
When creating an environment, organizations can choose which region they want their environment to reside in. This approach is important because it allows organizations to store data closer to actual users and to maintain and meet compliance requirements for their geography. Regions already available to store data include Asia, Australia, Canada, Europe, France, India, Japan, South America, United Kingdom, United States, and US Government (GCC).</a:t>
            </a:r>
          </a:p>
          <a:p>
            <a:r>
              <a:t>
Regions are also important when it comes to Admin Analytics because the Power Platform Analytics feature isolates analytics through environments. The telemetry that is generated in one region is not allowed to leave that region. For administrators to view analytics, they need to select an environment first before they can view telemetry.</a:t>
            </a:r>
          </a:p>
        </p:txBody>
      </p:sp>
      <p:sp>
        <p:nvSpPr>
          <p:cNvPr id="4" name="Slide Number Placeholder 3"/>
          <p:cNvSpPr>
            <a:spLocks noGrp="1"/>
          </p:cNvSpPr>
          <p:nvPr>
            <p:ph type="sldNum" sz="quarter" idx="10"/>
          </p:nvPr>
        </p:nvSpPr>
        <p:spPr/>
        <p:txBody>
          <a:bodyPr/>
          <a:lstStyle/>
          <a:p>
            <a:fld id="{6101C5E1-D8E9-464D-A93E-CE21651935A7}" type="slidenum">
              <a:rPr lang="en-US" smtClean="0"/>
              <a:t>54</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r>
              <a:t>Data Loss Prevention (DLP) policies allow organizations to construct rules that permit and prevent connectors from communicating with each other within the same flow. Microsoft accomplishes this task by establishing two data groups: Business data only and No business data allowed. The intent of these two data groups is to put connectors that have the same data profile in the same data group. Grouping connectors means that they can communicate with each other within the same data group but are not able to communicate across data groups.</a:t>
            </a:r>
          </a:p>
          <a:p>
            <a:r>
              <a:t>
To illustrate this concept, consider the following scenario where connectors have been distributed across the two data groups. You want to build a flow that includes the Microsoft Word Online, Approvals, and Power BI connectors. Because all of these connectors belong to the Business data only data group, you can confidently create and run this flow.</a:t>
            </a:r>
          </a:p>
          <a:p>
            <a:r>
              <a:t>
Similarly, in the No business data allowed data group, you can combine the Salesforce, Dropbox, and 10to8 Appointment connectors within the same flow because they all belong to the same data group. However, you cannot create a flow that includes the SQL Server connector and Act! connector because they belong to different data groups. If you want to create a flow that included these two connectors, you will need to move one of the connectors into the other data group.</a:t>
            </a:r>
          </a:p>
        </p:txBody>
      </p:sp>
      <p:sp>
        <p:nvSpPr>
          <p:cNvPr id="4" name="Slide Number Placeholder 3"/>
          <p:cNvSpPr>
            <a:spLocks noGrp="1"/>
          </p:cNvSpPr>
          <p:nvPr>
            <p:ph type="sldNum" sz="quarter" idx="10"/>
          </p:nvPr>
        </p:nvSpPr>
        <p:spPr/>
        <p:txBody>
          <a:bodyPr/>
          <a:lstStyle/>
          <a:p>
            <a:fld id="{6101C5E1-D8E9-464D-A93E-CE21651935A7}" type="slidenum">
              <a:rPr lang="en-US" smtClean="0"/>
              <a:t>55</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lnSpcReduction="10000"/>
          </a:bodyPr>
          <a:lstStyle/>
          <a:p>
            <a:r>
              <a:t>Additionally, you can specify one data group to be the default data group. Beside the name of the default data group is the (Default) label appended. To change the default data group, select the ellipsis (...) in the upper-right corner of the data group.</a:t>
            </a:r>
          </a:p>
          <a:p>
            <a:r>
              <a:t>
The default data group is significant because it becomes the data group that all new connectors are added to. For example, if Microsoft deploys a new connector to the Power Automate service, that connector will be added to the default data group. This behavior is also true for custom connectors that are deployed to an environment.</a:t>
            </a:r>
          </a:p>
          <a:p>
            <a:r>
              <a:t>
DLP policies can belong to two different scopes: environment and tenant. An environment-scoped DLP policy only applies to that specific environment, whereas a tenant-scoped DLP policy applies to all environments in that tenant. When creating a new DLP policy, policy authors have a few options that they can choose from, including the ability to Apply to ALL environments (tenant), Apply to ONLY selected environments, and Apply to All environments EXCEPT.</a:t>
            </a:r>
          </a:p>
          <a:p>
            <a:r>
              <a:t>
When a DLP author selects Apply to ALL environments, this setting also ensures that new environments have this DLP policy applied.</a:t>
            </a:r>
          </a:p>
          <a:p>
            <a:r>
              <a:t>
Environments can have multiple DLP policies applied, which provides for more governance scenarios to be implemented. However, when multiple DLP policies have been implemented, the most restrictive policy is applied. DLP policy layering is discussed further in the Planning module.</a:t>
            </a:r>
          </a:p>
          <a:p>
            <a:r>
              <a:t>
Configuring DLP policies depends on an organization's design and cyber security principles. For some organizations, these principles allow for the mixing of business-related connectors with consumer-based services. Other organizations might choose to strictly prevent business-related connectors from connecting with consumer-based services. Organizations should begin by cataloging the business systems that exist within their organization and then creating DLP policies that align with that business mapping. DLP strategies are discussed further in the Implementation recommendations for Power Automate environments module of this learning path.</a:t>
            </a:r>
          </a:p>
          <a:p>
            <a:r>
              <a:t>
Organizations should also carefully evaluate which data group they would like to declare as their default data group. Regardless of which data group they designate, administrators should pay attention to new connectors that are being deployed into environments so they can place them into the appropriate data group. How administrators can detect these new connector events is discussed further in the Use templates to enforce governance policies in Power Automate module of this learning path.</a:t>
            </a:r>
          </a:p>
        </p:txBody>
      </p:sp>
      <p:sp>
        <p:nvSpPr>
          <p:cNvPr id="4" name="Slide Number Placeholder 3"/>
          <p:cNvSpPr>
            <a:spLocks noGrp="1"/>
          </p:cNvSpPr>
          <p:nvPr>
            <p:ph type="sldNum" sz="quarter" idx="10"/>
          </p:nvPr>
        </p:nvSpPr>
        <p:spPr/>
        <p:txBody>
          <a:bodyPr/>
          <a:lstStyle/>
          <a:p>
            <a:fld id="{6101C5E1-D8E9-464D-A93E-CE21651935A7}" type="slidenum">
              <a:rPr lang="en-US" smtClean="0"/>
              <a:t>56</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2500" lnSpcReduction="20000"/>
          </a:bodyPr>
          <a:lstStyle/>
          <a:p>
            <a:r>
              <a:t>The Power Platform Center of Excellence (COE) Starter Kit is a set of apps, flows, a custom connector, and a Power BI dashboard that allows organizations to govern their Power Platform environments. The tool is freely available for download on GitHub.</a:t>
            </a:r>
          </a:p>
          <a:p>
            <a:r>
              <a:t>
The Starter Kit is a great tool for organizations to increase the visibility of what their makers are doing in their tenant. Naturally, this tool immediately applies to two personas: Cyber Security analysts and Organizational Change Management (OCM) interests. Makers that are building applications and services that introduce risk to the organization should be monitored, but makers who are automating workloads within sanctioned systems and services should be empowered and encouraged to expand on their efforts.</a:t>
            </a:r>
          </a:p>
          <a:p>
            <a:r>
              <a:t>
The Starter Kit does have some prerequisites, including:</a:t>
            </a:r>
          </a:p>
          <a:p>
            <a:r>
              <a:t>
A global tenant admin, Power Platform Service admin, or Dynamics 365 service admin role is required to access the tenant resources.</a:t>
            </a:r>
          </a:p>
          <a:p>
            <a:r>
              <a:t>
A Power Apps premium license for accessing Common Data Service.</a:t>
            </a:r>
          </a:p>
          <a:p>
            <a:r>
              <a:t>
An environment with Common Data Service because the Starter Kit solution will need to store metadata about the apps and flows that are detected within an environment.</a:t>
            </a:r>
          </a:p>
          <a:p>
            <a:r>
              <a:t>
Power BI Desktop to view the reports and visualizations that highlight app and flow use within the tenant.</a:t>
            </a:r>
          </a:p>
          <a:p>
            <a:r>
              <a:t>
A global tenant admin, Power Platform Service admin, or Dynamics 365 service admin role is required to access the tenant resources.</a:t>
            </a:r>
          </a:p>
          <a:p>
            <a:r>
              <a:t>
A Power Apps premium license for accessing Common Data Service.</a:t>
            </a:r>
          </a:p>
          <a:p>
            <a:r>
              <a:t>
An environment with Common Data Service because the Starter Kit solution will need to store metadata about the apps and flows that are detected within an environment.</a:t>
            </a:r>
          </a:p>
          <a:p>
            <a:r>
              <a:t>
Power BI Desktop to view the reports and visualizations that highlight app and flow use within the tenant.</a:t>
            </a:r>
          </a:p>
          <a:p>
            <a:r>
              <a:t>
Within the Starter Kit, administrators will discover the tools and features that are discussed in the following sections.</a:t>
            </a:r>
          </a:p>
          <a:p>
            <a:r>
              <a:t>
By using the DLP Editor app, an administrator can explore existing DLP policies and evaluate the impact of moving a connector from one data group to another. If a change to a data group has an impact on an existing app, that will be highlighted in the Affected Power Apps list. Then, an administrator can send an email, through an in-app experience, to the owner of that application and warn them of the upcoming change.</a:t>
            </a:r>
          </a:p>
          <a:p>
            <a:r>
              <a:t>
This current, in-product DLP editor experience doesn't provide this type of what-if analysis, so we recommend that you use the DLP Strategy app that comes with the COE Starter Kit when making DLP changes. Using the DLP Strategy app will also help you understand the impact to existing apps when DLP changes are made and help you reduce the chance of unknowingly breaking someone's app.</a:t>
            </a:r>
          </a:p>
        </p:txBody>
      </p:sp>
      <p:sp>
        <p:nvSpPr>
          <p:cNvPr id="4" name="Slide Number Placeholder 3"/>
          <p:cNvSpPr>
            <a:spLocks noGrp="1"/>
          </p:cNvSpPr>
          <p:nvPr>
            <p:ph type="sldNum" sz="quarter" idx="10"/>
          </p:nvPr>
        </p:nvSpPr>
        <p:spPr/>
        <p:txBody>
          <a:bodyPr/>
          <a:lstStyle/>
          <a:p>
            <a:fld id="{6101C5E1-D8E9-464D-A93E-CE21651935A7}" type="slidenum">
              <a:rPr lang="en-US" smtClean="0"/>
              <a:t>57</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While Admin Analytics, which is found in the Power Platform Admin center, provides some insight into the use of Power Apps and Power Automate, it does so within the context of an environment. This parameter makes developing a holistic picture of usage difficult. However, using the tools that are provided in the COE Starter Kit brings all these insights together by using Common Data Service, a model-driven Power App, and a Power BI dashboard. These assets, plus the inclusion of flows that will sync data from Office 365 Security and Compliance logs and through the Power Platform management connectors into Common Data Service entities, provide the greatest level of visibility for administrators.</a:t>
            </a:r>
          </a:p>
          <a:p>
            <a:r>
              <a:t>
The Power BI dashboard connects to Starter Kit Common Data Service entities and contains tabs that provide the following reports:</a:t>
            </a:r>
          </a:p>
        </p:txBody>
      </p:sp>
      <p:sp>
        <p:nvSpPr>
          <p:cNvPr id="4" name="Slide Number Placeholder 3"/>
          <p:cNvSpPr>
            <a:spLocks noGrp="1"/>
          </p:cNvSpPr>
          <p:nvPr>
            <p:ph type="sldNum" sz="quarter" idx="10"/>
          </p:nvPr>
        </p:nvSpPr>
        <p:spPr/>
        <p:txBody>
          <a:bodyPr/>
          <a:lstStyle/>
          <a:p>
            <a:fld id="{6101C5E1-D8E9-464D-A93E-CE21651935A7}" type="slidenum">
              <a:rPr lang="en-US" smtClean="0"/>
              <a:t>58</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Overview - Includes the total number of apps and flows that have been created, including a breakdown based on the maker's location and the number of apps/flows that they have created.</a:t>
            </a:r>
          </a:p>
          <a:p>
            <a:r>
              <a:t>
Environments - Highlights the number of environments that have been created and includes the type of environment (Default, Production, Sandbox, Trial), and then identifies the creators of the environments and when the environment was created.</a:t>
            </a:r>
          </a:p>
          <a:p>
            <a:r>
              <a:t>
Apps - Provides insights into the usage of apps, including the number of sessions and users that the app has been shared with. This report also breaks down usage by department by pivoting data based on the department that has been specified inside of a user's Office 365 profile.</a:t>
            </a:r>
          </a:p>
          <a:p>
            <a:r>
              <a:t>
App detail - Examines the specifics of the app, including the connection type and when the app was last published.</a:t>
            </a:r>
          </a:p>
          <a:p>
            <a:r>
              <a:t>
Flows - Displays a flow creation trend that will break down when flows were created. This report will also pivot data based on the user's department and includes a breakdown of the flows that were created by environment.</a:t>
            </a:r>
          </a:p>
          <a:p>
            <a:r>
              <a:t>
Custom Connectors - Lists all the custom connectors that exist within a tenant. This report also lists the users that created the connectors and then trends the month that they were created in.</a:t>
            </a:r>
          </a:p>
          <a:p>
            <a:r>
              <a:t>
Makers - Identifies all the makers within the environment and identifies how many apps and flows they have built. A slicer exists that allows a consumer of this report to filter based on the maker's department.</a:t>
            </a:r>
          </a:p>
          <a:p>
            <a:r>
              <a:t>
Connections - Displays the number of connections that have been established, by connector. This report provides great insight into the popularity of specific connectors within your tenant.</a:t>
            </a:r>
          </a:p>
        </p:txBody>
      </p:sp>
      <p:sp>
        <p:nvSpPr>
          <p:cNvPr id="4" name="Slide Number Placeholder 3"/>
          <p:cNvSpPr>
            <a:spLocks noGrp="1"/>
          </p:cNvSpPr>
          <p:nvPr>
            <p:ph type="sldNum" sz="quarter" idx="10"/>
          </p:nvPr>
        </p:nvSpPr>
        <p:spPr/>
        <p:txBody>
          <a:bodyPr/>
          <a:lstStyle/>
          <a:p>
            <a:fld id="{6101C5E1-D8E9-464D-A93E-CE21651935A7}" type="slidenum">
              <a:rPr lang="en-US" smtClean="0"/>
              <a:t>59</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The main purpose of the Sample App Audit process is to demonstrate how an admin could identify overshared or often used resources and gather further information, like business justification and business impact of an outage, for those apps. Having a platform that provides democratized access to technology is only useful if people don't create many redundant or low-value applications. Situations might also occur where people create temporary applications for proof-of-concept purposes. These apps can clutter an environment if they are not cleaned up. Within the COE Starter Kit, app makers can be prompted to attest their application to ensure that it addresses business justification requirements. If the application doesn't address these requirements, makers can have their application removed from the environment.</a:t>
            </a:r>
          </a:p>
        </p:txBody>
      </p:sp>
      <p:sp>
        <p:nvSpPr>
          <p:cNvPr id="4" name="Slide Number Placeholder 3"/>
          <p:cNvSpPr>
            <a:spLocks noGrp="1"/>
          </p:cNvSpPr>
          <p:nvPr>
            <p:ph type="sldNum" sz="quarter" idx="10"/>
          </p:nvPr>
        </p:nvSpPr>
        <p:spPr/>
        <p:txBody>
          <a:bodyPr/>
          <a:lstStyle/>
          <a:p>
            <a:fld id="{6101C5E1-D8E9-464D-A93E-CE21651935A7}" type="slidenum">
              <a:rPr lang="en-US" smtClean="0"/>
              <a:t>60</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The App Catalog application acts as a catalog that helps with discoverability of apps. Users can explore featured apps and browse apps by category. The app catalog can be a great entry point to launch apps for end users and makers can explore to see if an application already exists before they create another app that provides similar functionality. An Admin decides which apps are featured in the App Catalog by completing the App Audit process. After an app has been approved by the App Audit process, these apps can be featured in the app catalog.</a:t>
            </a:r>
          </a:p>
          <a:p>
            <a:r>
              <a:t>
Administrating access to applications can be done by the Owner of the application. However, circumstances might occur where you want an administrator to provide access. By using the Set Owner app, you can allow for this situation by selecting an app, adding users, and then indicating whether they should be able to view the app or edit the app.</a:t>
            </a:r>
          </a:p>
        </p:txBody>
      </p:sp>
      <p:sp>
        <p:nvSpPr>
          <p:cNvPr id="4" name="Slide Number Placeholder 3"/>
          <p:cNvSpPr>
            <a:spLocks noGrp="1"/>
          </p:cNvSpPr>
          <p:nvPr>
            <p:ph type="sldNum" sz="quarter" idx="10"/>
          </p:nvPr>
        </p:nvSpPr>
        <p:spPr/>
        <p:txBody>
          <a:bodyPr/>
          <a:lstStyle/>
          <a:p>
            <a:fld id="{6101C5E1-D8E9-464D-A93E-CE21651935A7}" type="slidenum">
              <a:rPr lang="en-US" smtClean="0"/>
              <a:t>61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67500" lnSpcReduction="20000"/>
          </a:bodyPr>
          <a:lstStyle/>
          <a:p>
            <a:r>
              <a:t>Let's jump into Power Automate, and we'll show you around. We have tons of information for you to learn about how to use Power Automate.</a:t>
            </a:r>
          </a:p>
          <a:p>
            <a:r>
              <a:t>
When you sign in to Power Automate, you'll find these menus:</a:t>
            </a:r>
          </a:p>
          <a:p>
            <a:r>
              <a:t>
Action items, where you can manage approvals and business process flows.</a:t>
            </a:r>
          </a:p>
          <a:p>
            <a:r>
              <a:t>
My flows, where your flows reside.</a:t>
            </a:r>
          </a:p>
          <a:p>
            <a:r>
              <a:t>
Create, where you start a new flow.</a:t>
            </a:r>
          </a:p>
          <a:p>
            <a:r>
              <a:t>
Templates, where you can take a look at some of the most popular templates. These should give you some great ideas for flows you want to try.</a:t>
            </a:r>
          </a:p>
          <a:p>
            <a:r>
              <a:t>
Connectors, where you can connect from one service to another.</a:t>
            </a:r>
          </a:p>
          <a:p>
            <a:r>
              <a:t>
Data, where you can access entities, connections, custom connectors and gateways.</a:t>
            </a:r>
          </a:p>
          <a:p>
            <a:r>
              <a:t>
Solutions, where you can manage your solutions.</a:t>
            </a:r>
          </a:p>
          <a:p>
            <a:r>
              <a:t>
Learn, where you can find information that will help you quickly ramp up on Power Automate.</a:t>
            </a:r>
          </a:p>
          <a:p>
            <a:r>
              <a:t>
For now, let's focus on the ? menu next to your login, which has these options:</a:t>
            </a:r>
          </a:p>
          <a:p>
            <a:r>
              <a:t>
Documentation is where our advanced topics reside. If you want to really understand a feature or function, you can do a deep dive here to figure things out.</a:t>
            </a:r>
          </a:p>
          <a:p>
            <a:r>
              <a:t>
Learn has learning paths to guide you through using Power Automate, all the way from beginning techniques to advanced scenarios.</a:t>
            </a:r>
          </a:p>
          <a:p>
            <a:r>
              <a:t>
Support is a great landing place to find help.</a:t>
            </a:r>
          </a:p>
          <a:p>
            <a:r>
              <a:t>
Roadmap is where you can get a glimpse into what will be made in the next product update.</a:t>
            </a:r>
          </a:p>
          <a:p>
            <a:r>
              <a:t>
Community is a place to plug into and find out how other people use Power Automate.</a:t>
            </a:r>
          </a:p>
          <a:p>
            <a:r>
              <a:t>
Give Feedback taps into a community of power users, and is where you can send comments and questions to developers and other experienced users.</a:t>
            </a:r>
          </a:p>
          <a:p>
            <a:r>
              <a:t>
Blog keeps you up to date about the most recent developments and releases in the Power Automate ecosystem.</a:t>
            </a:r>
          </a:p>
          <a:p>
            <a:r>
              <a:t>
Pricing can help you choose the right plan for you or your business.</a:t>
            </a:r>
          </a:p>
          <a:p>
            <a:r>
              <a:t>
</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Power Apps and Power Automate can be discovered virally within an organization's tenant through the Office 365 portal. Makers might be confused about whether they are allowed to use these tools or not.</a:t>
            </a:r>
          </a:p>
          <a:p>
            <a:r>
              <a:t>
Detecting when a maker has created their first app or flow and sending them some useful information to accelerate their journey will immediately imply that these tools are the ones that they are permitted to use. Now, they will have a list of resources that can ease their transition into using these tools.</a:t>
            </a:r>
          </a:p>
        </p:txBody>
      </p:sp>
      <p:sp>
        <p:nvSpPr>
          <p:cNvPr id="4" name="Slide Number Placeholder 3"/>
          <p:cNvSpPr>
            <a:spLocks noGrp="1"/>
          </p:cNvSpPr>
          <p:nvPr>
            <p:ph type="sldNum" sz="quarter" idx="10"/>
          </p:nvPr>
        </p:nvSpPr>
        <p:spPr/>
        <p:txBody>
          <a:bodyPr/>
          <a:lstStyle/>
          <a:p>
            <a:fld id="{6101C5E1-D8E9-464D-A93E-CE21651935A7}" type="slidenum">
              <a:rPr lang="en-US" smtClean="0"/>
              <a:t>62</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63</a:t>
            </a:fld>
            <a:endParaRPr lang="en-US"/>
          </a:p>
        </p:txBody>
      </p:sp>
    </p:spTree>
    <p:extLst>
      <p:ext uri="{BB962C8B-B14F-4D97-AF65-F5344CB8AC3E}">
        <p14:creationId xmlns:p14="http://schemas.microsoft.com/office/powerpoint/2010/main" val="22209048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7500" lnSpcReduction="10000"/>
          </a:bodyPr>
          <a:lstStyle/>
          <a:p>
            <a:pPr>
              <a:spcBef>
                <a:spcPct val="43750"/>
              </a:spcBef>
              <a:spcAft>
                <a:spcPct val="43750"/>
              </a:spcAft>
            </a:pPr>
            <a:r>
              <a:rPr dirty="0"/>
              <a:t>The previous module of this learning path explained how to create a simple, two-step linear business process flow. Some business processes are simple step-by-step sequential workflows, but many processes might need branching logic that requires one set of stages for one condition and another set of stages for an alternative condition. Think of this logic as a simple </a:t>
            </a:r>
            <a:r>
              <a:rPr i="1" dirty="0"/>
              <a:t>if then else</a:t>
            </a:r>
            <a:r>
              <a:rPr dirty="0"/>
              <a:t> statement.</a:t>
            </a:r>
          </a:p>
          <a:p>
            <a:endParaRPr dirty="0"/>
          </a:p>
          <a:p>
            <a:pPr>
              <a:spcBef>
                <a:spcPct val="43750"/>
              </a:spcBef>
              <a:spcAft>
                <a:spcPct val="43750"/>
              </a:spcAft>
            </a:pPr>
            <a:r>
              <a:rPr dirty="0"/>
              <a:t>Logical branching requires a decision point and a test of a value or condition. If a condition matches a certain value, then the flow goes through one branch with one or many stages; if it does not, then the flow goes through another set of one or many stages. Occasionally, the two logical paths will meet at a rendezvous point; other times, they will not. The following sections explore how you can use logical branching with business process flows.</a:t>
            </a:r>
          </a:p>
          <a:p>
            <a:endParaRPr dirty="0"/>
          </a:p>
          <a:p>
            <a:pPr>
              <a:spcBef>
                <a:spcPct val="43750"/>
              </a:spcBef>
              <a:spcAft>
                <a:spcPct val="43750"/>
              </a:spcAft>
            </a:pPr>
            <a:r>
              <a:rPr dirty="0"/>
              <a:t>Branching logic is useful when you are trying to model a business process to standardize data collection and improve process outcomes. Logical branching enables the creation of business process flows that can adapt to different conditions within the same flow instead of having to create and launch many different flows to handle one condition or another.</a:t>
            </a:r>
          </a:p>
          <a:p>
            <a:endParaRPr dirty="0"/>
          </a:p>
          <a:p>
            <a:pPr>
              <a:spcBef>
                <a:spcPct val="43750"/>
              </a:spcBef>
              <a:spcAft>
                <a:spcPct val="43750"/>
              </a:spcAft>
            </a:pPr>
            <a:r>
              <a:rPr dirty="0"/>
              <a:t>For example, consider the scenario from the previous module, where customers refer to the fictitious company </a:t>
            </a:r>
            <a:r>
              <a:rPr dirty="0" err="1"/>
              <a:t>SmogChecksRUs</a:t>
            </a:r>
            <a:r>
              <a:rPr dirty="0"/>
              <a:t> for bi-annual smog checks on their vehicles. In many jurisdictions, different requirements are in place for emission control standards and equipment based on the year of the vehicle manufacture. It would be useful to be able to model all required tests within a single business process flow. You can accomplish this task by using logical branching within a business process flow.</a:t>
            </a:r>
          </a:p>
          <a:p>
            <a:endParaRPr dirty="0"/>
          </a:p>
          <a:p>
            <a:pPr>
              <a:spcBef>
                <a:spcPct val="43750"/>
              </a:spcBef>
              <a:spcAft>
                <a:spcPct val="43750"/>
              </a:spcAft>
            </a:pPr>
            <a:r>
              <a:rPr dirty="0"/>
              <a:t>The following diagram models the branching business logic that you need to build into your flow.</a:t>
            </a:r>
          </a:p>
          <a:p>
            <a:endParaRPr dirty="0"/>
          </a:p>
          <a:p>
            <a:pPr>
              <a:spcBef>
                <a:spcPct val="43750"/>
              </a:spcBef>
              <a:spcAft>
                <a:spcPct val="43750"/>
              </a:spcAft>
            </a:pPr>
            <a:r>
              <a:rPr dirty="0"/>
              <a:t>The business process flow logical diagram shows that the smog equipment and the required checks are different for vehicles that are built before or during 1971 and after 1971. As a result, you need to add a logical branch to check the year when the vehicle was manufactured, collect different information, and then perform different checks on vehicles that are built after 1971. The exercises at the end of this module explain how to build a business process flow to manage this scenario.</a:t>
            </a:r>
          </a:p>
          <a:p>
            <a:endParaRPr dirty="0"/>
          </a:p>
          <a:p>
            <a:pPr>
              <a:spcBef>
                <a:spcPct val="43750"/>
              </a:spcBef>
              <a:spcAft>
                <a:spcPct val="43750"/>
              </a:spcAft>
            </a:pPr>
            <a:r>
              <a:rPr dirty="0"/>
              <a:t>Unfortunately, business process flows have some limitations on what can be modeled with logical branching. The following sections examine what types of logical branching can't be modeled and built in business process flows today.</a:t>
            </a:r>
          </a:p>
          <a:p>
            <a:endParaRPr dirty="0"/>
          </a:p>
          <a:p>
            <a:pPr>
              <a:spcBef>
                <a:spcPct val="43750"/>
              </a:spcBef>
              <a:spcAft>
                <a:spcPct val="43750"/>
              </a:spcAft>
            </a:pPr>
            <a:r>
              <a:rPr dirty="0"/>
              <a:t>Occasionally, you will want to model a business process that has multiple branches, and not all branches end up at the same rendezvous stage. Currently, this situation is not allowed in a business process flow. An example of an unsupported flow is shown in the following image.</a:t>
            </a:r>
          </a:p>
          <a:p>
            <a:endParaRPr dirty="0"/>
          </a:p>
          <a:p>
            <a:pPr>
              <a:spcBef>
                <a:spcPct val="43750"/>
              </a:spcBef>
              <a:spcAft>
                <a:spcPct val="43750"/>
              </a:spcAft>
            </a:pPr>
            <a:r>
              <a:rPr dirty="0"/>
              <a:t>Notice the choices that exist around the Vehicle Service decision point. Two of the branches end up at the </a:t>
            </a:r>
            <a:r>
              <a:rPr b="1" dirty="0"/>
              <a:t>Issue or Deny Smog Certificate</a:t>
            </a:r>
            <a:r>
              <a:rPr dirty="0"/>
              <a:t> stage and then move into the </a:t>
            </a:r>
            <a:r>
              <a:rPr b="1" dirty="0"/>
              <a:t>Collect Payment</a:t>
            </a:r>
            <a:r>
              <a:rPr dirty="0"/>
              <a:t> stage, whereas the top branch skips the </a:t>
            </a:r>
            <a:r>
              <a:rPr b="1" dirty="0"/>
              <a:t>Issue or Deny Smog Certificate</a:t>
            </a:r>
            <a:r>
              <a:rPr dirty="0"/>
              <a:t> stage and then ends at the </a:t>
            </a:r>
            <a:r>
              <a:rPr b="1" dirty="0"/>
              <a:t>Collect Payment</a:t>
            </a:r>
            <a:r>
              <a:rPr dirty="0"/>
              <a:t> stage. This logical model is not supported. All stages at a decision point must resolve to the same stage, and cannot have intermediate stages for some but not other branches.</a:t>
            </a:r>
          </a:p>
          <a:p>
            <a:endParaRPr dirty="0"/>
          </a:p>
          <a:p>
            <a:pPr>
              <a:spcBef>
                <a:spcPct val="43750"/>
              </a:spcBef>
              <a:spcAft>
                <a:spcPct val="43750"/>
              </a:spcAft>
            </a:pPr>
            <a:r>
              <a:rPr dirty="0"/>
              <a:t>The root of the problem in the preceding figure is that the logic is not modeled properly. The decision stage is modeling two </a:t>
            </a:r>
            <a:r>
              <a:rPr i="1" dirty="0"/>
              <a:t>if then else</a:t>
            </a:r>
            <a:r>
              <a:rPr dirty="0"/>
              <a:t> conditions and not one. A better way to model this logic is to add a second decision point, as shown in the following figure. The approach that is shown in the diagram is supported because the decision stages are each testing one condition and all resolve to a single stage.</a:t>
            </a:r>
          </a:p>
          <a:p>
            <a:endParaRPr dirty="0"/>
          </a:p>
          <a:p>
            <a:pPr>
              <a:spcBef>
                <a:spcPct val="43750"/>
              </a:spcBef>
              <a:spcAft>
                <a:spcPct val="43750"/>
              </a:spcAft>
            </a:pPr>
            <a:r>
              <a:rPr dirty="0"/>
              <a:t>Study this example so you understand how to add another logical branch and model business process flows correctly.</a:t>
            </a:r>
          </a:p>
        </p:txBody>
      </p:sp>
      <p:sp>
        <p:nvSpPr>
          <p:cNvPr id="4" name="Slide Number Placeholder 3"/>
          <p:cNvSpPr>
            <a:spLocks noGrp="1"/>
          </p:cNvSpPr>
          <p:nvPr>
            <p:ph type="sldNum" sz="quarter" idx="10"/>
          </p:nvPr>
        </p:nvSpPr>
        <p:spPr/>
        <p:txBody>
          <a:bodyPr/>
          <a:lstStyle/>
          <a:p>
            <a:fld id="{6101C5E1-D8E9-464D-A93E-CE21651935A7}" type="slidenum">
              <a:rPr lang="en-US" smtClean="0"/>
              <a:t>64</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spcBef>
                <a:spcPct val="43750"/>
              </a:spcBef>
              <a:spcAft>
                <a:spcPct val="43750"/>
              </a:spcAft>
            </a:pPr>
            <a:r>
              <a:t>Business process flows aren't the exclusive workflow automation option that is available to an entity in Microsoft Dataverse. In fact, a single business process flow can run against up to five entities in Common Data Service. Dynamics 365 workflows are also supported as part of a business process flow. This topic is beyond the scope of this learning path, but if you are interested in this topic, you can learn more about Dynamics 365 workflows by selecting the related link in the summary unit of this module.</a:t>
            </a:r>
          </a:p>
          <a:p>
            <a:endParaRPr/>
          </a:p>
          <a:p>
            <a:pPr>
              <a:spcBef>
                <a:spcPct val="43750"/>
              </a:spcBef>
              <a:spcAft>
                <a:spcPct val="43750"/>
              </a:spcAft>
            </a:pPr>
            <a:r>
              <a:t>A third workflow automation, called instant flows, in Power Automate offers a powerful capability that can supplement business process flows.</a:t>
            </a:r>
          </a:p>
          <a:p>
            <a:endParaRPr/>
          </a:p>
          <a:p>
            <a:pPr>
              <a:spcBef>
                <a:spcPct val="43750"/>
              </a:spcBef>
              <a:spcAft>
                <a:spcPct val="43750"/>
              </a:spcAft>
            </a:pPr>
            <a:r>
              <a:t>Microsoft Power Automate offers instant workflows that can run (trigger) automatically based on a schedule, time, data value, or if a record is added, selected, or modified. These workflows can work in conjunction with a business process flow to gather approvals, copy data from Dataverse to another data source, or trigger an email notification to specific users to alert them that something has changed and needs their attention. You can make instant flows that automatically trigger based on a record that is created, deleted, or modified, or you can make the flows run (trigger) by having a user select a button within a step in a stage.</a:t>
            </a:r>
          </a:p>
          <a:p>
            <a:endParaRPr/>
          </a:p>
          <a:p>
            <a:pPr>
              <a:spcBef>
                <a:spcPct val="43750"/>
              </a:spcBef>
              <a:spcAft>
                <a:spcPct val="43750"/>
              </a:spcAft>
            </a:pPr>
            <a:r>
              <a:t>Instant flows are made with Power Automate and they start with a single trigger followed by a series of actions. The following figure shows an example of an instant flow that sends an approval request to a user when a record in an entity in Dataverse is modified. In the exercises at the end of this module, you'll create an instant workflow in Power Automate and add it to your business process solution.</a:t>
            </a:r>
          </a:p>
          <a:p>
            <a:endParaRPr/>
          </a:p>
          <a:p>
            <a:pPr>
              <a:spcBef>
                <a:spcPct val="43750"/>
              </a:spcBef>
              <a:spcAft>
                <a:spcPct val="43750"/>
              </a:spcAft>
            </a:pPr>
            <a:r>
              <a:t>Business process flows work within Power Platform and many options are available, including instant flows and approval flows that can run in concert with a business process flow.</a:t>
            </a:r>
          </a:p>
          <a:p>
            <a:endParaRPr/>
          </a:p>
          <a:p>
            <a:pPr>
              <a:spcBef>
                <a:spcPct val="43750"/>
              </a:spcBef>
              <a:spcAft>
                <a:spcPct val="43750"/>
              </a:spcAft>
            </a:pPr>
            <a:r>
              <a:t>Business process flows don't exclude the possibility of adding more capabilities to the envisioned solution by using additional components of Power Platform like Power Apps, Power Automate instant flows, or Power BI Dashboards. You can read more about instant flows by selecting the related links in the summary unit within this module.</a:t>
            </a:r>
          </a:p>
        </p:txBody>
      </p:sp>
      <p:sp>
        <p:nvSpPr>
          <p:cNvPr id="4" name="Slide Number Placeholder 3"/>
          <p:cNvSpPr>
            <a:spLocks noGrp="1"/>
          </p:cNvSpPr>
          <p:nvPr>
            <p:ph type="sldNum" sz="quarter" idx="10"/>
          </p:nvPr>
        </p:nvSpPr>
        <p:spPr/>
        <p:txBody>
          <a:bodyPr/>
          <a:lstStyle/>
          <a:p>
            <a:fld id="{6101C5E1-D8E9-464D-A93E-CE21651935A7}" type="slidenum">
              <a:rPr lang="en-US" smtClean="0"/>
              <a:t>65</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Examine the business process flow that was created in the exercise for the previous module, Create an immersive business process flow in Power Automate. Review the following screenshot and notice the visual representation of the process flow and a form under the business process flow called </a:t>
            </a:r>
            <a:r>
              <a:rPr b="1"/>
              <a:t>General</a:t>
            </a:r>
            <a:r>
              <a:t>, which contains only the </a:t>
            </a:r>
            <a:r>
              <a:rPr b="1"/>
              <a:t>Name</a:t>
            </a:r>
            <a:r>
              <a:t> and </a:t>
            </a:r>
            <a:r>
              <a:rPr b="1"/>
              <a:t>Owner</a:t>
            </a:r>
            <a:r>
              <a:t> fields.</a:t>
            </a:r>
          </a:p>
          <a:p>
            <a:endParaRPr/>
          </a:p>
          <a:p>
            <a:pPr>
              <a:spcBef>
                <a:spcPct val="43750"/>
              </a:spcBef>
              <a:spcAft>
                <a:spcPct val="43750"/>
              </a:spcAft>
            </a:pPr>
            <a:r>
              <a:t>If you want to add more fields to a form such as this, it would be beneficial. For example, if you want to record the amount of the invoice, you could record an autogenerated invoice number and then add general notes about the service that you completed for a customer.</a:t>
            </a:r>
          </a:p>
          <a:p>
            <a:endParaRPr/>
          </a:p>
          <a:p>
            <a:pPr>
              <a:spcBef>
                <a:spcPct val="43750"/>
              </a:spcBef>
              <a:spcAft>
                <a:spcPct val="43750"/>
              </a:spcAft>
            </a:pPr>
            <a:r>
              <a:t>Adding more fields and displaying them on a form that is associated with an immersive business process flow can be simple and quick. These flows are powerful, and you are only limited by your imagination and skill.</a:t>
            </a:r>
          </a:p>
        </p:txBody>
      </p:sp>
      <p:sp>
        <p:nvSpPr>
          <p:cNvPr id="4" name="Slide Number Placeholder 3"/>
          <p:cNvSpPr>
            <a:spLocks noGrp="1"/>
          </p:cNvSpPr>
          <p:nvPr>
            <p:ph type="sldNum" sz="quarter" idx="10"/>
          </p:nvPr>
        </p:nvSpPr>
        <p:spPr/>
        <p:txBody>
          <a:bodyPr/>
          <a:lstStyle/>
          <a:p>
            <a:fld id="{6101C5E1-D8E9-464D-A93E-CE21651935A7}" type="slidenum">
              <a:rPr lang="en-US" smtClean="0"/>
              <a:t>66</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67</a:t>
            </a:fld>
            <a:endParaRPr lang="en-US"/>
          </a:p>
        </p:txBody>
      </p:sp>
    </p:spTree>
    <p:extLst>
      <p:ext uri="{BB962C8B-B14F-4D97-AF65-F5344CB8AC3E}">
        <p14:creationId xmlns:p14="http://schemas.microsoft.com/office/powerpoint/2010/main" val="13828572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68</a:t>
            </a:fld>
            <a:endParaRPr lang="en-US"/>
          </a:p>
        </p:txBody>
      </p:sp>
    </p:spTree>
    <p:extLst>
      <p:ext uri="{BB962C8B-B14F-4D97-AF65-F5344CB8AC3E}">
        <p14:creationId xmlns:p14="http://schemas.microsoft.com/office/powerpoint/2010/main" val="24795452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69</a:t>
            </a:fld>
            <a:endParaRPr lang="en-US"/>
          </a:p>
        </p:txBody>
      </p:sp>
    </p:spTree>
    <p:extLst>
      <p:ext uri="{BB962C8B-B14F-4D97-AF65-F5344CB8AC3E}">
        <p14:creationId xmlns:p14="http://schemas.microsoft.com/office/powerpoint/2010/main" val="13439358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70</a:t>
            </a:fld>
            <a:endParaRPr lang="en-US"/>
          </a:p>
        </p:txBody>
      </p:sp>
    </p:spTree>
    <p:extLst>
      <p:ext uri="{BB962C8B-B14F-4D97-AF65-F5344CB8AC3E}">
        <p14:creationId xmlns:p14="http://schemas.microsoft.com/office/powerpoint/2010/main" val="21655536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rPr dirty="0"/>
              <a:t>When you build a flow in Power Automate, it is easy to get started by adding a trigger and actions and then passing data between them with dynamic content. But, sometimes you need to do more. You want the ability to do a calculation or to transform data for your solution. To do these things, you can look to expressions.</a:t>
            </a:r>
          </a:p>
          <a:p>
            <a:endParaRPr dirty="0"/>
          </a:p>
          <a:p>
            <a:pPr>
              <a:spcBef>
                <a:spcPct val="43750"/>
              </a:spcBef>
              <a:spcAft>
                <a:spcPct val="43750"/>
              </a:spcAft>
            </a:pPr>
            <a:r>
              <a:rPr dirty="0"/>
              <a:t>In Power Automate, expressions are a set of simple functions that enable you to return data. Put simpler, you use expressions to write a formula to get your data the way you want it. Expressions allow you to do things like convert a date to UTC, divide two numbers, create that perfect string by combining fields, and much more all by using various functions.</a:t>
            </a:r>
          </a:p>
          <a:p>
            <a:endParaRPr dirty="0"/>
          </a:p>
          <a:p>
            <a:pPr>
              <a:spcBef>
                <a:spcPct val="43750"/>
              </a:spcBef>
              <a:spcAft>
                <a:spcPct val="43750"/>
              </a:spcAft>
            </a:pPr>
            <a:r>
              <a:rPr dirty="0"/>
              <a:t>Flows in Power Automate run on top of Azure Logic Apps. The most important reason for you to understand that is that they both use all of the same functions. When you are searching the internet for solutions or reading documentation about flow functions, it is common to end up looking at Logic Apps documentation. For example, the </a:t>
            </a:r>
            <a:r>
              <a:rPr dirty="0">
                <a:hlinkClick r:id="rId3"/>
              </a:rPr>
              <a:t>Reference Guide</a:t>
            </a:r>
            <a:r>
              <a:rPr dirty="0"/>
              <a:t> of functions for Power Automate is hosted on the Logic Apps side of the documentation.</a:t>
            </a:r>
          </a:p>
          <a:p>
            <a:endParaRPr dirty="0"/>
          </a:p>
          <a:p>
            <a:pPr>
              <a:spcBef>
                <a:spcPct val="43750"/>
              </a:spcBef>
              <a:spcAft>
                <a:spcPct val="43750"/>
              </a:spcAft>
            </a:pPr>
            <a:r>
              <a:rPr dirty="0"/>
              <a:t>Through the remainder of this module, you will learn about the different types of functions and the syntax so you can start to use expressions in your flows.</a:t>
            </a:r>
          </a:p>
        </p:txBody>
      </p:sp>
      <p:sp>
        <p:nvSpPr>
          <p:cNvPr id="4" name="Slide Number Placeholder 3"/>
          <p:cNvSpPr>
            <a:spLocks noGrp="1"/>
          </p:cNvSpPr>
          <p:nvPr>
            <p:ph type="sldNum" sz="quarter" idx="10"/>
          </p:nvPr>
        </p:nvSpPr>
        <p:spPr/>
        <p:txBody>
          <a:bodyPr/>
          <a:lstStyle/>
          <a:p>
            <a:fld id="{6101C5E1-D8E9-464D-A93E-CE21651935A7}" type="slidenum">
              <a:rPr lang="en-US" smtClean="0"/>
              <a:t>71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You can use Power Automate to automate workflows between your favorite applications and services, sync files, get notifications, collect data, and much more.</a:t>
            </a:r>
          </a:p>
          <a:p>
            <a:r>
              <a:t>
For example, you can automate these tasks:</a:t>
            </a:r>
          </a:p>
          <a:p>
            <a:r>
              <a:t>
Instantly respond to high-priority notifications or emails.</a:t>
            </a:r>
          </a:p>
          <a:p>
            <a:r>
              <a:t>
Capture, track, and follow up with new sales leads.</a:t>
            </a:r>
          </a:p>
          <a:p>
            <a:r>
              <a:t>
Copy all email attachments to your OneDrive for Business account.</a:t>
            </a:r>
          </a:p>
          <a:p>
            <a:r>
              <a:t>
Collect data about your business, and share that information with your team.</a:t>
            </a:r>
          </a:p>
          <a:p>
            <a:r>
              <a:t>
Automate approval workflows.</a:t>
            </a:r>
          </a:p>
          <a:p>
            <a:r>
              <a:t>
A common use of Power Automate is to receive notifications. For example, you can instantly receive an email or a push notification on your phone whenever a sales lead is added to Dynamics 365 or Salesforce.</a:t>
            </a: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extLst>
      <p:ext uri="{BB962C8B-B14F-4D97-AF65-F5344CB8AC3E}">
        <p14:creationId xmlns:p14="http://schemas.microsoft.com/office/powerpoint/2010/main" val="15385192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To write an expression in flow, you select in a field to open the Dynamic content menu and then you select "Expression" as shown below.</a:t>
            </a:r>
          </a:p>
          <a:p>
            <a:endParaRPr/>
          </a:p>
          <a:p>
            <a:pPr>
              <a:spcBef>
                <a:spcPct val="43750"/>
              </a:spcBef>
              <a:spcAft>
                <a:spcPct val="43750"/>
              </a:spcAft>
            </a:pPr>
            <a:r>
              <a:t>[!div class="mx-imgBorder"] </a:t>
            </a:r>
            <a:r>
              <a:rPr>
                <a:hlinkClick r:id="" action="ppaction://noaction"/>
              </a:rPr>
              <a:t>open the Dynamic content menu and  select Expression</a:t>
            </a:r>
          </a:p>
          <a:p>
            <a:endParaRPr>
              <a:hlinkClick r:id="" action="ppaction://noaction"/>
            </a:endParaRPr>
          </a:p>
          <a:p>
            <a:pPr>
              <a:spcBef>
                <a:spcPct val="43750"/>
              </a:spcBef>
              <a:spcAft>
                <a:spcPct val="43750"/>
              </a:spcAft>
            </a:pPr>
            <a:r>
              <a:t>In the formula box, you will then write your expression by combining one or more functions. Before you learn about the different types of functions and their usage, there are some commonalities you should learn first. Function names are not case-sensitive.</a:t>
            </a:r>
          </a:p>
          <a:p>
            <a:endParaRPr/>
          </a:p>
          <a:p>
            <a:pPr>
              <a:spcBef>
                <a:spcPct val="43750"/>
              </a:spcBef>
              <a:spcAft>
                <a:spcPct val="43750"/>
              </a:spcAft>
            </a:pPr>
            <a:r>
              <a:t>[!TIP] Notice in the screenshot that we used a Manually triggers a flow trigger and a </a:t>
            </a:r>
            <a:r>
              <a:rPr i="1"/>
              <a:t>Compose</a:t>
            </a:r>
            <a:r>
              <a:t> action. This allows you to have a simple setup for writing and testing your expressions without worrying about other inputs or actions. Use this setup to follow along in this app or anytime you want to try out something new.</a:t>
            </a:r>
          </a:p>
        </p:txBody>
      </p:sp>
      <p:sp>
        <p:nvSpPr>
          <p:cNvPr id="4" name="Slide Number Placeholder 3"/>
          <p:cNvSpPr>
            <a:spLocks noGrp="1"/>
          </p:cNvSpPr>
          <p:nvPr>
            <p:ph type="sldNum" sz="quarter" idx="10"/>
          </p:nvPr>
        </p:nvSpPr>
        <p:spPr/>
        <p:txBody>
          <a:bodyPr/>
          <a:lstStyle/>
          <a:p>
            <a:fld id="{6101C5E1-D8E9-464D-A93E-CE21651935A7}" type="slidenum">
              <a:rPr lang="en-US" smtClean="0"/>
              <a:t>72</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0000" lnSpcReduction="10000"/>
          </a:bodyPr>
          <a:lstStyle/>
          <a:p>
            <a:pPr>
              <a:spcBef>
                <a:spcPct val="43750"/>
              </a:spcBef>
              <a:spcAft>
                <a:spcPct val="43750"/>
              </a:spcAft>
            </a:pPr>
            <a:r>
              <a:rPr dirty="0"/>
              <a:t>When you enter a function in the formula bar, you will see a pop-up with syntax suggestions.</a:t>
            </a:r>
          </a:p>
          <a:p>
            <a:endParaRPr dirty="0"/>
          </a:p>
          <a:p>
            <a:endParaRPr dirty="0">
              <a:hlinkClick r:id="" action="ppaction://noaction"/>
            </a:endParaRPr>
          </a:p>
          <a:p>
            <a:pPr>
              <a:spcBef>
                <a:spcPct val="43750"/>
              </a:spcBef>
              <a:spcAft>
                <a:spcPct val="43750"/>
              </a:spcAft>
            </a:pPr>
            <a:r>
              <a:rPr dirty="0"/>
              <a:t>Here you can see for the </a:t>
            </a:r>
            <a:r>
              <a:rPr i="1" dirty="0" err="1"/>
              <a:t>convertFromUtc</a:t>
            </a:r>
            <a:r>
              <a:rPr dirty="0"/>
              <a:t> function that it has two required inputs and one optional input. </a:t>
            </a:r>
            <a:r>
              <a:rPr i="1" dirty="0"/>
              <a:t>Timestamp</a:t>
            </a:r>
            <a:r>
              <a:rPr dirty="0"/>
              <a:t> is required and expects a string, </a:t>
            </a:r>
            <a:r>
              <a:rPr i="1" dirty="0" err="1"/>
              <a:t>destinationTimeZone</a:t>
            </a:r>
            <a:r>
              <a:rPr dirty="0"/>
              <a:t> is required and expects a string, and </a:t>
            </a:r>
            <a:r>
              <a:rPr i="1" dirty="0"/>
              <a:t>format?</a:t>
            </a:r>
            <a:r>
              <a:rPr dirty="0"/>
              <a:t> is optional and expects a string. Note the "</a:t>
            </a:r>
            <a:r>
              <a:rPr i="1" dirty="0"/>
              <a:t>?</a:t>
            </a:r>
            <a:r>
              <a:rPr dirty="0"/>
              <a:t>" at the end of </a:t>
            </a:r>
            <a:r>
              <a:rPr i="1" dirty="0"/>
              <a:t>format</a:t>
            </a:r>
            <a:r>
              <a:rPr dirty="0"/>
              <a:t>. That tells you it is an optional input.</a:t>
            </a:r>
          </a:p>
          <a:p>
            <a:endParaRPr dirty="0"/>
          </a:p>
          <a:p>
            <a:pPr>
              <a:spcBef>
                <a:spcPct val="43750"/>
              </a:spcBef>
              <a:spcAft>
                <a:spcPct val="43750"/>
              </a:spcAft>
            </a:pPr>
            <a:r>
              <a:rPr dirty="0"/>
              <a:t>After entering a Timestamp as a string typing a comma, then prompts for the </a:t>
            </a:r>
            <a:r>
              <a:rPr dirty="0" err="1"/>
              <a:t>destinationTimeZone</a:t>
            </a:r>
            <a:r>
              <a:rPr dirty="0"/>
              <a:t>:</a:t>
            </a:r>
          </a:p>
          <a:p>
            <a:endParaRPr dirty="0"/>
          </a:p>
          <a:p>
            <a:endParaRPr dirty="0">
              <a:hlinkClick r:id="" action="ppaction://noaction"/>
            </a:endParaRPr>
          </a:p>
          <a:p>
            <a:pPr>
              <a:spcBef>
                <a:spcPct val="43750"/>
              </a:spcBef>
              <a:spcAft>
                <a:spcPct val="43750"/>
              </a:spcAft>
            </a:pPr>
            <a:r>
              <a:rPr dirty="0"/>
              <a:t>This can be daunting. What does it want for the time zone? If you look in the pop-up, you'll see that it provides a link to the </a:t>
            </a:r>
            <a:r>
              <a:rPr dirty="0">
                <a:hlinkClick r:id="rId3"/>
              </a:rPr>
              <a:t>list of time zone values</a:t>
            </a:r>
            <a:r>
              <a:rPr dirty="0"/>
              <a:t>. This page provides you the string for the </a:t>
            </a:r>
            <a:r>
              <a:rPr i="1" dirty="0" err="1"/>
              <a:t>destinationTimeZone</a:t>
            </a:r>
            <a:r>
              <a:rPr dirty="0"/>
              <a:t>. With that information, we can now complete the expression.</a:t>
            </a:r>
          </a:p>
          <a:p>
            <a:endParaRPr dirty="0"/>
          </a:p>
          <a:p>
            <a:pPr>
              <a:spcBef>
                <a:spcPct val="43750"/>
              </a:spcBef>
              <a:spcAft>
                <a:spcPct val="43750"/>
              </a:spcAft>
            </a:pPr>
            <a:r>
              <a:rPr dirty="0" err="1"/>
              <a:t>convertFromUtc</a:t>
            </a:r>
            <a:r>
              <a:rPr dirty="0"/>
              <a:t>('2020-09-01T12:00:00Z','Eastern Standard Time')</a:t>
            </a:r>
          </a:p>
          <a:p>
            <a:endParaRPr dirty="0"/>
          </a:p>
          <a:p>
            <a:pPr>
              <a:spcBef>
                <a:spcPct val="43750"/>
              </a:spcBef>
              <a:spcAft>
                <a:spcPct val="43750"/>
              </a:spcAft>
            </a:pPr>
            <a:r>
              <a:rPr dirty="0"/>
              <a:t>With the complete formula, you can select OK to save your changes. Always be sure to select OK or UPDATE when editing an expression. If you select out of the inputs, you will lose your changes. Flow does not have autosave.</a:t>
            </a:r>
          </a:p>
          <a:p>
            <a:endParaRPr dirty="0"/>
          </a:p>
          <a:p>
            <a:pPr>
              <a:spcBef>
                <a:spcPct val="43750"/>
              </a:spcBef>
              <a:spcAft>
                <a:spcPct val="43750"/>
              </a:spcAft>
            </a:pPr>
            <a:r>
              <a:rPr dirty="0"/>
              <a:t>With your first expression complete, you can now select Test in the top right-hand corner. Then select Save &amp; Test. select the Run flow button and then Done.</a:t>
            </a:r>
          </a:p>
          <a:p>
            <a:endParaRPr dirty="0"/>
          </a:p>
          <a:p>
            <a:pPr>
              <a:spcBef>
                <a:spcPct val="43750"/>
              </a:spcBef>
              <a:spcAft>
                <a:spcPct val="43750"/>
              </a:spcAft>
            </a:pPr>
            <a:r>
              <a:rPr dirty="0"/>
              <a:t>You should see the green bar that says "Your flow ran successfully." Expand the </a:t>
            </a:r>
            <a:r>
              <a:rPr i="1" dirty="0"/>
              <a:t>Compose</a:t>
            </a:r>
            <a:r>
              <a:rPr dirty="0"/>
              <a:t> action and you will see that the OUTPUTS is your date time converted to the new time zone.</a:t>
            </a:r>
          </a:p>
          <a:p>
            <a:endParaRPr dirty="0"/>
          </a:p>
          <a:p>
            <a:endParaRPr dirty="0">
              <a:hlinkClick r:id="" action="ppaction://noaction"/>
            </a:endParaRPr>
          </a:p>
          <a:p>
            <a:pPr>
              <a:spcBef>
                <a:spcPct val="43750"/>
              </a:spcBef>
              <a:spcAft>
                <a:spcPct val="43750"/>
              </a:spcAft>
            </a:pPr>
            <a:r>
              <a:rPr dirty="0"/>
              <a:t>Use this same process to see the output of any test expressions you create.</a:t>
            </a:r>
          </a:p>
        </p:txBody>
      </p:sp>
      <p:sp>
        <p:nvSpPr>
          <p:cNvPr id="4" name="Slide Number Placeholder 3"/>
          <p:cNvSpPr>
            <a:spLocks noGrp="1"/>
          </p:cNvSpPr>
          <p:nvPr>
            <p:ph type="sldNum" sz="quarter" idx="10"/>
          </p:nvPr>
        </p:nvSpPr>
        <p:spPr/>
        <p:txBody>
          <a:bodyPr/>
          <a:lstStyle/>
          <a:p>
            <a:fld id="{6101C5E1-D8E9-464D-A93E-CE21651935A7}" type="slidenum">
              <a:rPr lang="en-US" smtClean="0"/>
              <a:t>73</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When you look at the </a:t>
            </a:r>
            <a:r>
              <a:rPr i="1"/>
              <a:t>convertToUtc</a:t>
            </a:r>
            <a:r>
              <a:t> expression you wrote earlier, you might notice that you need to scroll to see the whole formula in the function bar. A common technique to make reviewing your expression easier is to use Comments and pasting the whole formula into the comment.</a:t>
            </a:r>
          </a:p>
          <a:p>
            <a:endParaRPr/>
          </a:p>
          <a:p>
            <a:pPr>
              <a:spcBef>
                <a:spcPct val="43750"/>
              </a:spcBef>
              <a:spcAft>
                <a:spcPct val="43750"/>
              </a:spcAft>
            </a:pPr>
            <a:r>
              <a:t>[!div class="mx-imgBorder"] </a:t>
            </a:r>
            <a:r>
              <a:rPr>
                <a:hlinkClick r:id="" action="ppaction://noaction"/>
              </a:rPr>
              <a:t>paste the formula into the comment</a:t>
            </a:r>
          </a:p>
          <a:p>
            <a:endParaRPr>
              <a:hlinkClick r:id="" action="ppaction://noaction"/>
            </a:endParaRPr>
          </a:p>
          <a:p>
            <a:pPr>
              <a:spcBef>
                <a:spcPct val="43750"/>
              </a:spcBef>
              <a:spcAft>
                <a:spcPct val="43750"/>
              </a:spcAft>
            </a:pPr>
            <a:r>
              <a:t>To add a comment, select the ellipse to show the menu. Then select "Add a comment".</a:t>
            </a:r>
          </a:p>
          <a:p>
            <a:endParaRPr/>
          </a:p>
          <a:p>
            <a:pPr>
              <a:spcBef>
                <a:spcPct val="43750"/>
              </a:spcBef>
              <a:spcAft>
                <a:spcPct val="43750"/>
              </a:spcAft>
            </a:pPr>
            <a:r>
              <a:t>[!div class="mx-imgBorder"] </a:t>
            </a:r>
            <a:r>
              <a:rPr>
                <a:hlinkClick r:id="" action="ppaction://noaction"/>
              </a:rPr>
              <a:t>select the ellipsis and "add a comment"</a:t>
            </a:r>
          </a:p>
          <a:p>
            <a:endParaRPr>
              <a:hlinkClick r:id="" action="ppaction://noaction"/>
            </a:endParaRPr>
          </a:p>
          <a:p>
            <a:pPr>
              <a:spcBef>
                <a:spcPct val="43750"/>
              </a:spcBef>
              <a:spcAft>
                <a:spcPct val="43750"/>
              </a:spcAft>
            </a:pPr>
            <a:r>
              <a:t>Then you can enter any text you want. This could either be text or just a copy and paste of your expression as shown previously.</a:t>
            </a:r>
          </a:p>
        </p:txBody>
      </p:sp>
      <p:sp>
        <p:nvSpPr>
          <p:cNvPr id="4" name="Slide Number Placeholder 3"/>
          <p:cNvSpPr>
            <a:spLocks noGrp="1"/>
          </p:cNvSpPr>
          <p:nvPr>
            <p:ph type="sldNum" sz="quarter" idx="10"/>
          </p:nvPr>
        </p:nvSpPr>
        <p:spPr/>
        <p:txBody>
          <a:bodyPr/>
          <a:lstStyle/>
          <a:p>
            <a:fld id="{6101C5E1-D8E9-464D-A93E-CE21651935A7}" type="slidenum">
              <a:rPr lang="en-US" smtClean="0"/>
              <a:t>74</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When you use text in a flow expression, you will use the ' (single quote) at the beginning and end of each string. For example, if you wanted to combine the string "Have a" and "good day!" in an expression, you would use the Concat function and your syntax would be:</a:t>
            </a:r>
          </a:p>
          <a:p>
            <a:endParaRPr/>
          </a:p>
          <a:p>
            <a:r>
              <a:t>Concat('Have a', ' good day!') </a:t>
            </a:r>
          </a:p>
          <a:p>
            <a:endParaRPr/>
          </a:p>
          <a:p>
            <a:pPr>
              <a:spcBef>
                <a:spcPct val="43750"/>
              </a:spcBef>
              <a:spcAft>
                <a:spcPct val="43750"/>
              </a:spcAft>
            </a:pPr>
            <a:r>
              <a:t>[!div class="mx-imgBorder"] </a:t>
            </a:r>
            <a:r>
              <a:rPr>
                <a:hlinkClick r:id="" action="ppaction://noaction"/>
              </a:rPr>
              <a:t>concat function syntax</a:t>
            </a:r>
          </a:p>
          <a:p>
            <a:endParaRPr>
              <a:hlinkClick r:id="" action="ppaction://noaction"/>
            </a:endParaRPr>
          </a:p>
          <a:p>
            <a:pPr>
              <a:spcBef>
                <a:spcPct val="43750"/>
              </a:spcBef>
              <a:spcAft>
                <a:spcPct val="43750"/>
              </a:spcAft>
            </a:pPr>
            <a:r>
              <a:t>These little details will help you more effectively work with expressions. One of the great things about expressions is that they are consistent and as you learn about one function you can often apply those learnings to the next function, rapidly speeding up your learning.</a:t>
            </a:r>
          </a:p>
        </p:txBody>
      </p:sp>
      <p:sp>
        <p:nvSpPr>
          <p:cNvPr id="4" name="Slide Number Placeholder 3"/>
          <p:cNvSpPr>
            <a:spLocks noGrp="1"/>
          </p:cNvSpPr>
          <p:nvPr>
            <p:ph type="sldNum" sz="quarter" idx="10"/>
          </p:nvPr>
        </p:nvSpPr>
        <p:spPr/>
        <p:txBody>
          <a:bodyPr/>
          <a:lstStyle/>
          <a:p>
            <a:fld id="{6101C5E1-D8E9-464D-A93E-CE21651935A7}" type="slidenum">
              <a:rPr lang="en-US" smtClean="0"/>
              <a:t>75</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rPr dirty="0"/>
              <a:t>Functions are grouped into 10 different categories like math and logic. The categories are just a logical organization to making finding the function you need easier. Below you will get an overview of each category and some examples.</a:t>
            </a:r>
          </a:p>
          <a:p>
            <a:endParaRPr dirty="0"/>
          </a:p>
          <a:p>
            <a:pPr>
              <a:spcBef>
                <a:spcPct val="43750"/>
              </a:spcBef>
              <a:spcAft>
                <a:spcPct val="43750"/>
              </a:spcAft>
            </a:pPr>
            <a:r>
              <a:rPr dirty="0"/>
              <a:t>Keep in mind as you go through the various examples, we use static text and values. This is to allow you to test and recreate the examples as easily as possible. In your flows, you may substitute dynamic content in place of this static data. Just ensure that your dynamic data is the correct format for the function.</a:t>
            </a:r>
          </a:p>
          <a:p>
            <a:endParaRPr dirty="0"/>
          </a:p>
          <a:p>
            <a:pPr>
              <a:spcBef>
                <a:spcPct val="43750"/>
              </a:spcBef>
              <a:spcAft>
                <a:spcPct val="43750"/>
              </a:spcAft>
            </a:pPr>
            <a:r>
              <a:rPr dirty="0"/>
              <a:t>In the screenshot below, you will notice to the right of each category header (like String functions or Collection) the words "See more." By selecting "See more," the complete list of functions for that category will be shown.</a:t>
            </a:r>
          </a:p>
          <a:p>
            <a:endParaRPr dirty="0"/>
          </a:p>
          <a:p>
            <a:pPr>
              <a:spcBef>
                <a:spcPct val="43750"/>
              </a:spcBef>
              <a:spcAft>
                <a:spcPct val="43750"/>
              </a:spcAft>
            </a:pPr>
            <a:r>
              <a:rPr dirty="0"/>
              <a:t>[!div class="mx-</a:t>
            </a:r>
            <a:r>
              <a:rPr dirty="0" err="1"/>
              <a:t>imgBorder</a:t>
            </a:r>
            <a:r>
              <a:rPr dirty="0"/>
              <a:t>"] </a:t>
            </a:r>
            <a:r>
              <a:rPr dirty="0">
                <a:hlinkClick r:id="" action="ppaction://noaction"/>
              </a:rPr>
              <a:t>See more for complete list of functions</a:t>
            </a:r>
          </a:p>
          <a:p>
            <a:endParaRPr dirty="0">
              <a:hlinkClick r:id="" action="ppaction://noaction"/>
            </a:endParaRPr>
          </a:p>
          <a:p>
            <a:pPr>
              <a:spcBef>
                <a:spcPct val="43750"/>
              </a:spcBef>
              <a:spcAft>
                <a:spcPct val="43750"/>
              </a:spcAft>
            </a:pPr>
            <a:r>
              <a:rPr dirty="0"/>
              <a:t>Select </a:t>
            </a:r>
            <a:r>
              <a:rPr b="1" dirty="0"/>
              <a:t>See more</a:t>
            </a:r>
            <a:r>
              <a:rPr dirty="0"/>
              <a:t> beside String functions.</a:t>
            </a:r>
          </a:p>
          <a:p>
            <a:endParaRPr dirty="0"/>
          </a:p>
          <a:p>
            <a:pPr>
              <a:spcBef>
                <a:spcPct val="43750"/>
              </a:spcBef>
              <a:spcAft>
                <a:spcPct val="43750"/>
              </a:spcAft>
            </a:pPr>
            <a:r>
              <a:rPr dirty="0"/>
              <a:t>[!div class="mx-</a:t>
            </a:r>
            <a:r>
              <a:rPr dirty="0" err="1"/>
              <a:t>imgBorder</a:t>
            </a:r>
            <a:r>
              <a:rPr dirty="0"/>
              <a:t>"] </a:t>
            </a:r>
            <a:r>
              <a:rPr dirty="0">
                <a:hlinkClick r:id="rId3"/>
              </a:rPr>
              <a:t>String functions see more</a:t>
            </a:r>
          </a:p>
        </p:txBody>
      </p:sp>
      <p:sp>
        <p:nvSpPr>
          <p:cNvPr id="4" name="Slide Number Placeholder 3"/>
          <p:cNvSpPr>
            <a:spLocks noGrp="1"/>
          </p:cNvSpPr>
          <p:nvPr>
            <p:ph type="sldNum" sz="quarter" idx="10"/>
          </p:nvPr>
        </p:nvSpPr>
        <p:spPr/>
        <p:txBody>
          <a:bodyPr/>
          <a:lstStyle/>
          <a:p>
            <a:fld id="{6101C5E1-D8E9-464D-A93E-CE21651935A7}" type="slidenum">
              <a:rPr lang="en-US" smtClean="0"/>
              <a:t>76</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t>String (text) functions are used to modify strings, find characters in a string, format strings, and more. Text manipulation is a core skill often used when trying to better format or modify data you received from somewhere else.</a:t>
            </a:r>
          </a:p>
          <a:p>
            <a:endParaRPr/>
          </a:p>
          <a:p>
            <a:pPr>
              <a:spcBef>
                <a:spcPct val="43750"/>
              </a:spcBef>
              <a:spcAft>
                <a:spcPct val="43750"/>
              </a:spcAft>
            </a:pPr>
            <a:r>
              <a:t>An example of a string function is the </a:t>
            </a:r>
            <a:r>
              <a:rPr i="1"/>
              <a:t>formatNumber</a:t>
            </a:r>
            <a:r>
              <a:t> function. This function can convert a number into a string in a given format. A common request is to make a string look like currency. To change the number 12.5 into $12.50, use the following formula:</a:t>
            </a:r>
          </a:p>
          <a:p>
            <a:endParaRPr/>
          </a:p>
          <a:p>
            <a:r>
              <a:t>formatNumber(12.5,'C') </a:t>
            </a:r>
          </a:p>
          <a:p>
            <a:endParaRPr/>
          </a:p>
          <a:p>
            <a:pPr>
              <a:spcBef>
                <a:spcPct val="43750"/>
              </a:spcBef>
              <a:spcAft>
                <a:spcPct val="43750"/>
              </a:spcAft>
            </a:pPr>
            <a:r>
              <a:t>The C represents the Currency numeric format string. Don't worry, a list of the other options are available at </a:t>
            </a:r>
            <a:r>
              <a:rPr>
                <a:hlinkClick r:id="rId3"/>
              </a:rPr>
              <a:t>Standard numeric format strings</a:t>
            </a:r>
            <a:r>
              <a:t>. You also might be asking what if you wanted to show the number as currency but with the Yen symbol? There is an optional parameter where you can pass the locale.</a:t>
            </a:r>
          </a:p>
          <a:p>
            <a:endParaRPr/>
          </a:p>
          <a:p>
            <a:r>
              <a:t>formatNumber(12.5,'C','ja-JP') </a:t>
            </a:r>
          </a:p>
          <a:p>
            <a:endParaRPr/>
          </a:p>
          <a:p>
            <a:pPr>
              <a:spcBef>
                <a:spcPct val="43750"/>
              </a:spcBef>
              <a:spcAft>
                <a:spcPct val="43750"/>
              </a:spcAft>
            </a:pPr>
            <a:r>
              <a:t>This formula will return ?13.</a:t>
            </a:r>
          </a:p>
        </p:txBody>
      </p:sp>
      <p:sp>
        <p:nvSpPr>
          <p:cNvPr id="4" name="Slide Number Placeholder 3"/>
          <p:cNvSpPr>
            <a:spLocks noGrp="1"/>
          </p:cNvSpPr>
          <p:nvPr>
            <p:ph type="sldNum" sz="quarter" idx="10"/>
          </p:nvPr>
        </p:nvSpPr>
        <p:spPr/>
        <p:txBody>
          <a:bodyPr/>
          <a:lstStyle/>
          <a:p>
            <a:fld id="{6101C5E1-D8E9-464D-A93E-CE21651935A7}" type="slidenum">
              <a:rPr lang="en-US" smtClean="0"/>
              <a:t>77</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These functions are used for arrays and strings. They may be used to check if an array is empty, to grab the first, or last item, or even for join, union, and intersection operations.</a:t>
            </a:r>
          </a:p>
          <a:p>
            <a:endParaRPr/>
          </a:p>
          <a:p>
            <a:pPr>
              <a:spcBef>
                <a:spcPct val="43750"/>
              </a:spcBef>
              <a:spcAft>
                <a:spcPct val="43750"/>
              </a:spcAft>
            </a:pPr>
            <a:r>
              <a:t>An example of a helpful Collection function is </a:t>
            </a:r>
            <a:r>
              <a:rPr i="1"/>
              <a:t>length</a:t>
            </a:r>
            <a:r>
              <a:t>. You can use </a:t>
            </a:r>
            <a:r>
              <a:rPr i="1"/>
              <a:t>length</a:t>
            </a:r>
            <a:r>
              <a:t> to return the number of items in a string or array. The following example would be used to count the number of characters in the string "I love Power Automate."</a:t>
            </a:r>
          </a:p>
          <a:p>
            <a:endParaRPr/>
          </a:p>
          <a:p>
            <a:r>
              <a:t>length('I love Power Automate.') </a:t>
            </a:r>
          </a:p>
          <a:p>
            <a:endParaRPr/>
          </a:p>
          <a:p>
            <a:pPr>
              <a:spcBef>
                <a:spcPct val="43750"/>
              </a:spcBef>
              <a:spcAft>
                <a:spcPct val="43750"/>
              </a:spcAft>
            </a:pPr>
            <a:r>
              <a:t>The output would be 22. You can use this type of function for validation or in conjunction with the String functions to manipulate strings.</a:t>
            </a:r>
          </a:p>
        </p:txBody>
      </p:sp>
      <p:sp>
        <p:nvSpPr>
          <p:cNvPr id="4" name="Slide Number Placeholder 3"/>
          <p:cNvSpPr>
            <a:spLocks noGrp="1"/>
          </p:cNvSpPr>
          <p:nvPr>
            <p:ph type="sldNum" sz="quarter" idx="10"/>
          </p:nvPr>
        </p:nvSpPr>
        <p:spPr/>
        <p:txBody>
          <a:bodyPr/>
          <a:lstStyle/>
          <a:p>
            <a:fld id="{6101C5E1-D8E9-464D-A93E-CE21651935A7}" type="slidenum">
              <a:rPr lang="en-US" smtClean="0"/>
              <a:t>78</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a:spcBef>
                <a:spcPct val="43750"/>
              </a:spcBef>
              <a:spcAft>
                <a:spcPct val="43750"/>
              </a:spcAft>
            </a:pPr>
            <a:r>
              <a:t>These functions are used to work with conditions, to compare values, and to do other logic-based evaluations. These are often thought of as If statements where you want to compare if a number is greater than another number. Flow supports all of the logical comparisons you would expect.</a:t>
            </a:r>
          </a:p>
          <a:p>
            <a:endParaRPr/>
          </a:p>
          <a:p>
            <a:pPr>
              <a:spcBef>
                <a:spcPct val="43750"/>
              </a:spcBef>
              <a:spcAft>
                <a:spcPct val="43750"/>
              </a:spcAft>
            </a:pPr>
            <a:r>
              <a:t>In the example below, an expression will compare if 12 is greater than 10 and then output the appropriate string. This will also be your first expression that uses more than one function. We will combine </a:t>
            </a:r>
            <a:r>
              <a:rPr i="1"/>
              <a:t>if</a:t>
            </a:r>
            <a:r>
              <a:t> and </a:t>
            </a:r>
            <a:r>
              <a:rPr i="1"/>
              <a:t>greater</a:t>
            </a:r>
            <a:r>
              <a:t> logical functions.</a:t>
            </a:r>
          </a:p>
          <a:p>
            <a:endParaRPr/>
          </a:p>
          <a:p>
            <a:r>
              <a:t>If(greater(12,10),'Yes','No') </a:t>
            </a:r>
          </a:p>
          <a:p>
            <a:endParaRPr/>
          </a:p>
          <a:p>
            <a:pPr>
              <a:spcBef>
                <a:spcPct val="43750"/>
              </a:spcBef>
              <a:spcAft>
                <a:spcPct val="43750"/>
              </a:spcAft>
            </a:pPr>
            <a:r>
              <a:t>The result of this expression would be the string "Yes". To understand the expression, work from the inside out. Greater(12,10) returns true or false depending on if 12 is greater than 10. Since it is, the value returned is true.</a:t>
            </a:r>
          </a:p>
          <a:p>
            <a:endParaRPr/>
          </a:p>
          <a:p>
            <a:pPr>
              <a:spcBef>
                <a:spcPct val="43750"/>
              </a:spcBef>
              <a:spcAft>
                <a:spcPct val="43750"/>
              </a:spcAft>
            </a:pPr>
            <a:r>
              <a:t>Now that you know the answer is true, you can see that the </a:t>
            </a:r>
            <a:r>
              <a:rPr i="1"/>
              <a:t>If</a:t>
            </a:r>
            <a:r>
              <a:t> function returns the data after the first comma. In this case that is the string "Yes". Had it been false then the string "No" would have been returned.</a:t>
            </a:r>
          </a:p>
          <a:p>
            <a:endParaRPr/>
          </a:p>
          <a:p>
            <a:pPr>
              <a:spcBef>
                <a:spcPct val="43750"/>
              </a:spcBef>
              <a:spcAft>
                <a:spcPct val="43750"/>
              </a:spcAft>
            </a:pPr>
            <a:r>
              <a:t>[!IMPORTANT] While you can write logical expressions as shown above, there is also an action called </a:t>
            </a:r>
            <a:r>
              <a:rPr i="1"/>
              <a:t>Condition</a:t>
            </a:r>
            <a:r>
              <a:t> that lets you write </a:t>
            </a:r>
            <a:r>
              <a:rPr i="1"/>
              <a:t>If</a:t>
            </a:r>
            <a:r>
              <a:t> statements without an expression.</a:t>
            </a:r>
          </a:p>
          <a:p>
            <a:endParaRPr/>
          </a:p>
          <a:p>
            <a:pPr>
              <a:spcBef>
                <a:spcPct val="43750"/>
              </a:spcBef>
              <a:spcAft>
                <a:spcPct val="43750"/>
              </a:spcAft>
            </a:pPr>
            <a:r>
              <a:t>[!div class="mx-imgBorder"] </a:t>
            </a:r>
            <a:r>
              <a:rPr>
                <a:hlinkClick r:id="" action="ppaction://noaction"/>
              </a:rPr>
              <a:t>condition to write if statements without an expression</a:t>
            </a:r>
          </a:p>
          <a:p>
            <a:endParaRPr>
              <a:hlinkClick r:id="" action="ppaction://noaction"/>
            </a:endParaRPr>
          </a:p>
          <a:p>
            <a:pPr>
              <a:spcBef>
                <a:spcPct val="43750"/>
              </a:spcBef>
              <a:spcAft>
                <a:spcPct val="43750"/>
              </a:spcAft>
            </a:pPr>
            <a:r>
              <a:t>Here is the same condition written using the action.</a:t>
            </a:r>
          </a:p>
          <a:p>
            <a:endParaRPr/>
          </a:p>
          <a:p>
            <a:pPr>
              <a:spcBef>
                <a:spcPct val="43750"/>
              </a:spcBef>
              <a:spcAft>
                <a:spcPct val="43750"/>
              </a:spcAft>
            </a:pPr>
            <a:r>
              <a:t>[!div class="mx-imgBorder"] </a:t>
            </a:r>
            <a:r>
              <a:rPr>
                <a:hlinkClick r:id="" action="ppaction://noaction"/>
              </a:rPr>
              <a:t>condition written using the action</a:t>
            </a:r>
          </a:p>
          <a:p>
            <a:endParaRPr>
              <a:hlinkClick r:id="" action="ppaction://noaction"/>
            </a:endParaRPr>
          </a:p>
          <a:p>
            <a:pPr>
              <a:spcBef>
                <a:spcPct val="43750"/>
              </a:spcBef>
              <a:spcAft>
                <a:spcPct val="43750"/>
              </a:spcAft>
            </a:pPr>
            <a:r>
              <a:t>You will find over time that you use a combination of both methods depending on your requirements.</a:t>
            </a:r>
          </a:p>
        </p:txBody>
      </p:sp>
      <p:sp>
        <p:nvSpPr>
          <p:cNvPr id="4" name="Slide Number Placeholder 3"/>
          <p:cNvSpPr>
            <a:spLocks noGrp="1"/>
          </p:cNvSpPr>
          <p:nvPr>
            <p:ph type="sldNum" sz="quarter" idx="10"/>
          </p:nvPr>
        </p:nvSpPr>
        <p:spPr/>
        <p:txBody>
          <a:bodyPr/>
          <a:lstStyle/>
          <a:p>
            <a:fld id="{6101C5E1-D8E9-464D-A93E-CE21651935A7}" type="slidenum">
              <a:rPr lang="en-US" smtClean="0"/>
              <a:t>79</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These functions are used to change the type of your data. This can be simple things like converting a text number into an integer, or more complex functions like changing the encoding of a file from base64 to binary. Knowing that these functions are available will help you overcome problems you encounter when getting your data shaped correctly.</a:t>
            </a:r>
          </a:p>
          <a:p>
            <a:endParaRPr/>
          </a:p>
          <a:p>
            <a:pPr>
              <a:spcBef>
                <a:spcPct val="43750"/>
              </a:spcBef>
              <a:spcAft>
                <a:spcPct val="43750"/>
              </a:spcAft>
            </a:pPr>
            <a:r>
              <a:t>A common scenario is the need to use </a:t>
            </a:r>
            <a:r>
              <a:rPr i="1"/>
              <a:t>int</a:t>
            </a:r>
            <a:r>
              <a:t> or </a:t>
            </a:r>
            <a:r>
              <a:rPr i="1"/>
              <a:t>float</a:t>
            </a:r>
            <a:r>
              <a:t> to change a text number into an actual number. This is common when importing data into your flow from a data source. The number 12 or 12.4 may be stored as text. In order to use that number in a logical function or write it to a location that expects a number, you will need to covert it. The following example changes the string "12" into the integer 12.</a:t>
            </a:r>
          </a:p>
          <a:p>
            <a:endParaRPr/>
          </a:p>
          <a:p>
            <a:r>
              <a:t>Int('12') </a:t>
            </a:r>
          </a:p>
          <a:p>
            <a:endParaRPr/>
          </a:p>
          <a:p>
            <a:pPr>
              <a:spcBef>
                <a:spcPct val="43750"/>
              </a:spcBef>
              <a:spcAft>
                <a:spcPct val="43750"/>
              </a:spcAft>
            </a:pPr>
            <a:r>
              <a:t>That will output the integer 12. Had it been the string "12.4" then you would need to convert it to a float because of the decimal digits. In that case you would use</a:t>
            </a:r>
          </a:p>
          <a:p>
            <a:endParaRPr/>
          </a:p>
          <a:p>
            <a:r>
              <a:t>Float('12.4') </a:t>
            </a:r>
          </a:p>
          <a:p>
            <a:endParaRPr/>
          </a:p>
          <a:p>
            <a:pPr>
              <a:spcBef>
                <a:spcPct val="43750"/>
              </a:spcBef>
              <a:spcAft>
                <a:spcPct val="43750"/>
              </a:spcAft>
            </a:pPr>
            <a:r>
              <a:t>Now you could use text number to do the previous example.</a:t>
            </a:r>
          </a:p>
          <a:p>
            <a:endParaRPr/>
          </a:p>
          <a:p>
            <a:r>
              <a:t>If(greater(Int('12'), Float('12.4')),'Yes','No') </a:t>
            </a:r>
          </a:p>
          <a:p>
            <a:endParaRPr/>
          </a:p>
          <a:p>
            <a:pPr>
              <a:spcBef>
                <a:spcPct val="43750"/>
              </a:spcBef>
              <a:spcAft>
                <a:spcPct val="43750"/>
              </a:spcAft>
            </a:pPr>
            <a:r>
              <a:t>This would output the string "No" because 12 is not greater than 12.4. Combining functions like this is common and is a useful pattern to learn.</a:t>
            </a:r>
          </a:p>
        </p:txBody>
      </p:sp>
      <p:sp>
        <p:nvSpPr>
          <p:cNvPr id="4" name="Slide Number Placeholder 3"/>
          <p:cNvSpPr>
            <a:spLocks noGrp="1"/>
          </p:cNvSpPr>
          <p:nvPr>
            <p:ph type="sldNum" sz="quarter" idx="10"/>
          </p:nvPr>
        </p:nvSpPr>
        <p:spPr/>
        <p:txBody>
          <a:bodyPr/>
          <a:lstStyle/>
          <a:p>
            <a:fld id="{6101C5E1-D8E9-464D-A93E-CE21651935A7}" type="slidenum">
              <a:rPr lang="en-US" smtClean="0"/>
              <a:t>80</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t>Math functions do exactly as you would expect. They allow you to add, subtract, multiply, and perform other similar functions. In addition, Math functions allow you to find the smallest and largest numbers of several numbers or get a random number, amongst other things.</a:t>
            </a:r>
          </a:p>
          <a:p>
            <a:endParaRPr/>
          </a:p>
          <a:p>
            <a:pPr>
              <a:spcBef>
                <a:spcPct val="43750"/>
              </a:spcBef>
              <a:spcAft>
                <a:spcPct val="43750"/>
              </a:spcAft>
            </a:pPr>
            <a:r>
              <a:t>One thing to keep in mind is that there is a different function for adding numbers (</a:t>
            </a:r>
            <a:r>
              <a:rPr i="1"/>
              <a:t>add</a:t>
            </a:r>
            <a:r>
              <a:t>) and for subtracting numbers (</a:t>
            </a:r>
            <a:r>
              <a:rPr i="1"/>
              <a:t>sub</a:t>
            </a:r>
            <a:r>
              <a:t>). Many formula languages add negative numbers to produce subtraction, but flow does not. To add two numbers together, you use the following:</a:t>
            </a:r>
          </a:p>
          <a:p>
            <a:endParaRPr/>
          </a:p>
          <a:p>
            <a:r>
              <a:t>Add(12, 13) </a:t>
            </a:r>
          </a:p>
          <a:p>
            <a:endParaRPr/>
          </a:p>
          <a:p>
            <a:pPr>
              <a:spcBef>
                <a:spcPct val="43750"/>
              </a:spcBef>
              <a:spcAft>
                <a:spcPct val="43750"/>
              </a:spcAft>
            </a:pPr>
            <a:r>
              <a:t>This would return 25. If you wanted to add three numbers, then you would need to add a second function like so:</a:t>
            </a:r>
          </a:p>
          <a:p>
            <a:endParaRPr/>
          </a:p>
          <a:p>
            <a:r>
              <a:t>add(add(12,13),15) </a:t>
            </a:r>
          </a:p>
          <a:p>
            <a:endParaRPr/>
          </a:p>
          <a:p>
            <a:pPr>
              <a:spcBef>
                <a:spcPct val="43750"/>
              </a:spcBef>
              <a:spcAft>
                <a:spcPct val="43750"/>
              </a:spcAft>
            </a:pPr>
            <a:r>
              <a:t>This would return 40. As you have seen before, you will often find yourself nesting functions to get your desired results.</a:t>
            </a:r>
          </a:p>
        </p:txBody>
      </p:sp>
      <p:sp>
        <p:nvSpPr>
          <p:cNvPr id="4" name="Slide Number Placeholder 3"/>
          <p:cNvSpPr>
            <a:spLocks noGrp="1"/>
          </p:cNvSpPr>
          <p:nvPr>
            <p:ph type="sldNum" sz="quarter" idx="10"/>
          </p:nvPr>
        </p:nvSpPr>
        <p:spPr/>
        <p:txBody>
          <a:bodyPr/>
          <a:lstStyle/>
          <a:p>
            <a:fld id="{6101C5E1-D8E9-464D-A93E-CE21651935A7}" type="slidenum">
              <a:rPr lang="en-US" smtClean="0"/>
              <a:t>81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sz="1200" b="0" i="0" kern="1200">
                <a:solidFill>
                  <a:schemeClr val="tx1"/>
                </a:solidFill>
                <a:effectLst/>
                <a:latin typeface="+mn-lt"/>
                <a:ea typeface="+mn-ea"/>
                <a:cs typeface="+mn-cs"/>
              </a:rPr>
              <a:t>Approvals are a great process to build in Power Automate. They are often defined yet manual. Check out the following scenario for an example: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 user starts the process by going into a Power Apps app and creating a purchase order request. Once they submit the request, the information is sent to a Power Automate flow.</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flow can be built to evaluate the request and then route the request based on criteria such as submitting user and request amount. The first action could be to send the request to the user's manager. The manager could be automatically retrieved from Azure AD, avoiding prompting for duplicate information.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Here is the starting point of the flow.</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extLst>
      <p:ext uri="{BB962C8B-B14F-4D97-AF65-F5344CB8AC3E}">
        <p14:creationId xmlns:p14="http://schemas.microsoft.com/office/powerpoint/2010/main" val="33234512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These functions are used to return the current date and time, change time zones, find specific info about a date and time, and do other date/time manipulations. If you have date and time values in your data, you'll need these functions.</a:t>
            </a:r>
          </a:p>
          <a:p>
            <a:endParaRPr/>
          </a:p>
          <a:p>
            <a:pPr>
              <a:spcBef>
                <a:spcPct val="43750"/>
              </a:spcBef>
              <a:spcAft>
                <a:spcPct val="43750"/>
              </a:spcAft>
            </a:pPr>
            <a:r>
              <a:t>One important thing to remember as you explore date and time functions in flow is that they are often based on UTC. Most data sources pass data back and forth with flow in UTC format. Also, if you use the function UTCNow() that will return the current time in UTC format. If you want to use that to compare to user data that is currently in the Eastern Time Zone, then you will need to use the following formula to convert it:</a:t>
            </a:r>
          </a:p>
          <a:p>
            <a:endParaRPr/>
          </a:p>
          <a:p>
            <a:r>
              <a:t>convertFromUtc(utcNow(), 'Eastern Standard Time', 'dd-MM-yyyy hh:mm tt' ) </a:t>
            </a:r>
          </a:p>
          <a:p>
            <a:endParaRPr/>
          </a:p>
          <a:p>
            <a:pPr>
              <a:spcBef>
                <a:spcPct val="43750"/>
              </a:spcBef>
              <a:spcAft>
                <a:spcPct val="43750"/>
              </a:spcAft>
            </a:pPr>
            <a:r>
              <a:t>This will output 01-09-2020 05:39 PM. For a complete list of the date time format options, review </a:t>
            </a:r>
            <a:r>
              <a:rPr>
                <a:hlinkClick r:id="rId3"/>
              </a:rPr>
              <a:t>Custom date and time format strings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82</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t>The referencing functions are used to work with the outputs of your actions and triggers. The nice thing is that the majority of the time, flow will write these functions for you. When you add dynamic content to your flow, you are using referencing functions without knowing it. If you add dynamic content and then hover of that content, you can see this in action.</a:t>
            </a:r>
          </a:p>
          <a:p>
            <a:endParaRPr/>
          </a:p>
          <a:p>
            <a:pPr>
              <a:spcBef>
                <a:spcPct val="43750"/>
              </a:spcBef>
              <a:spcAft>
                <a:spcPct val="43750"/>
              </a:spcAft>
            </a:pPr>
            <a:r>
              <a:t>In the screenshot below, by adding the </a:t>
            </a:r>
            <a:r>
              <a:rPr i="1"/>
              <a:t>User name</a:t>
            </a:r>
            <a:r>
              <a:t> dynamic content from my trigger to the Inputs for Compose you can see this in action.</a:t>
            </a:r>
          </a:p>
          <a:p>
            <a:endParaRPr/>
          </a:p>
          <a:p>
            <a:pPr>
              <a:spcBef>
                <a:spcPct val="43750"/>
              </a:spcBef>
              <a:spcAft>
                <a:spcPct val="43750"/>
              </a:spcAft>
            </a:pPr>
            <a:r>
              <a:t>[!div class="mx-imgBorder"] </a:t>
            </a:r>
            <a:r>
              <a:rPr>
                <a:hlinkClick r:id="" action="ppaction://noaction"/>
              </a:rPr>
              <a:t>add user name dynamic content from trigger</a:t>
            </a:r>
          </a:p>
          <a:p>
            <a:endParaRPr>
              <a:hlinkClick r:id="" action="ppaction://noaction"/>
            </a:endParaRPr>
          </a:p>
          <a:p>
            <a:pPr>
              <a:spcBef>
                <a:spcPct val="43750"/>
              </a:spcBef>
              <a:spcAft>
                <a:spcPct val="43750"/>
              </a:spcAft>
            </a:pPr>
            <a:r>
              <a:t>By hovering over User name with the mouse pointer, you can see</a:t>
            </a:r>
          </a:p>
          <a:p>
            <a:endParaRPr/>
          </a:p>
          <a:p>
            <a:r>
              <a:t>triggerOutputs()['headers']['x-ms-user-name-encoded'] </a:t>
            </a:r>
          </a:p>
          <a:p>
            <a:endParaRPr/>
          </a:p>
          <a:p>
            <a:pPr>
              <a:spcBef>
                <a:spcPct val="43750"/>
              </a:spcBef>
              <a:spcAft>
                <a:spcPct val="43750"/>
              </a:spcAft>
            </a:pPr>
            <a:r>
              <a:t>Flow created the expression using the triggerOutputs for you. It is the pulling from the Headers property the x-ms-user-name-encoded property. Most of the time in flow you will reference these properties via dynamic content. But it is possible to write your own expressions to recreate this if necessary. Each trigger and action will have different formats for how you retrieve their data.</a:t>
            </a:r>
          </a:p>
          <a:p>
            <a:endParaRPr/>
          </a:p>
          <a:p>
            <a:pPr>
              <a:spcBef>
                <a:spcPct val="43750"/>
              </a:spcBef>
              <a:spcAft>
                <a:spcPct val="43750"/>
              </a:spcAft>
            </a:pPr>
            <a:r>
              <a:t>Explore these functions by adding different triggers, actions, data sources, and apply-to-each loops in your flow. Then, use their properties as dynamic data to see more examples. The good news is writing these types of expressions is not common.</a:t>
            </a:r>
          </a:p>
        </p:txBody>
      </p:sp>
      <p:sp>
        <p:nvSpPr>
          <p:cNvPr id="4" name="Slide Number Placeholder 3"/>
          <p:cNvSpPr>
            <a:spLocks noGrp="1"/>
          </p:cNvSpPr>
          <p:nvPr>
            <p:ph type="sldNum" sz="quarter" idx="10"/>
          </p:nvPr>
        </p:nvSpPr>
        <p:spPr/>
        <p:txBody>
          <a:bodyPr/>
          <a:lstStyle/>
          <a:p>
            <a:fld id="{6101C5E1-D8E9-464D-A93E-CE21651935A7}" type="slidenum">
              <a:rPr lang="en-US" smtClean="0"/>
              <a:t>83</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The workflow functions are used to retrieve information about your flow and are closely related to the referencing functions. One of the functions is called workflow. You can use it as shown below.</a:t>
            </a:r>
          </a:p>
          <a:p>
            <a:endParaRPr/>
          </a:p>
          <a:p>
            <a:r>
              <a:t>Workflow().run.id </a:t>
            </a:r>
          </a:p>
          <a:p>
            <a:endParaRPr/>
          </a:p>
          <a:p>
            <a:pPr>
              <a:spcBef>
                <a:spcPct val="43750"/>
              </a:spcBef>
              <a:spcAft>
                <a:spcPct val="43750"/>
              </a:spcAft>
            </a:pPr>
            <a:r>
              <a:t>This will return the ID of the current flow run. You could use this for error reporting or logging if needed. These functions are not commonly used.</a:t>
            </a:r>
          </a:p>
        </p:txBody>
      </p:sp>
      <p:sp>
        <p:nvSpPr>
          <p:cNvPr id="4" name="Slide Number Placeholder 3"/>
          <p:cNvSpPr>
            <a:spLocks noGrp="1"/>
          </p:cNvSpPr>
          <p:nvPr>
            <p:ph type="sldNum" sz="quarter" idx="10"/>
          </p:nvPr>
        </p:nvSpPr>
        <p:spPr/>
        <p:txBody>
          <a:bodyPr/>
          <a:lstStyle/>
          <a:p>
            <a:fld id="{6101C5E1-D8E9-464D-A93E-CE21651935A7}" type="slidenum">
              <a:rPr lang="en-US" smtClean="0"/>
              <a:t>84</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These functions are used to dissect a URI that is passed in as a string. You may use these functions to find the host, path, query string or other portions of the URI. The following example shows you how to use uriQuery to get the query string portion of the given URI.</a:t>
            </a:r>
          </a:p>
          <a:p>
            <a:endParaRPr/>
          </a:p>
          <a:p>
            <a:r>
              <a:t>uriQuery('https://flow.microsoft.com/fakeurl?Test=Yes') </a:t>
            </a:r>
          </a:p>
          <a:p>
            <a:endParaRPr/>
          </a:p>
          <a:p>
            <a:pPr>
              <a:spcBef>
                <a:spcPct val="43750"/>
              </a:spcBef>
              <a:spcAft>
                <a:spcPct val="43750"/>
              </a:spcAft>
            </a:pPr>
            <a:r>
              <a:t>This would return the string "?Test=Yes" which you could then parse with string functions to get the value passed in from the URI.</a:t>
            </a:r>
          </a:p>
        </p:txBody>
      </p:sp>
      <p:sp>
        <p:nvSpPr>
          <p:cNvPr id="4" name="Slide Number Placeholder 3"/>
          <p:cNvSpPr>
            <a:spLocks noGrp="1"/>
          </p:cNvSpPr>
          <p:nvPr>
            <p:ph type="sldNum" sz="quarter" idx="10"/>
          </p:nvPr>
        </p:nvSpPr>
        <p:spPr/>
        <p:txBody>
          <a:bodyPr/>
          <a:lstStyle/>
          <a:p>
            <a:fld id="{6101C5E1-D8E9-464D-A93E-CE21651935A7}" type="slidenum">
              <a:rPr lang="en-US" smtClean="0"/>
              <a:t>85</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Manipulation functions are used to work with specific objects in your flow. You can do things such as find the first non-blank value, work with properties, or find xpath matches. These functions are used typically in JSON or XML nodes evaluations.</a:t>
            </a:r>
          </a:p>
          <a:p>
            <a:endParaRPr/>
          </a:p>
          <a:p>
            <a:pPr>
              <a:spcBef>
                <a:spcPct val="43750"/>
              </a:spcBef>
              <a:spcAft>
                <a:spcPct val="43750"/>
              </a:spcAft>
            </a:pPr>
            <a:r>
              <a:t>One function you may find handy here is </a:t>
            </a:r>
            <a:r>
              <a:rPr i="1"/>
              <a:t>coalesce</a:t>
            </a:r>
            <a:r>
              <a:t>. This function will allow you to find the first non-null value from a specified set of values. You use the function as shown in the following formula:</a:t>
            </a:r>
          </a:p>
          <a:p>
            <a:endParaRPr/>
          </a:p>
          <a:p>
            <a:r>
              <a:t>Coalesce(null, 'Power Automate', 'Power Apps') </a:t>
            </a:r>
          </a:p>
          <a:p>
            <a:endParaRPr/>
          </a:p>
          <a:p>
            <a:pPr>
              <a:spcBef>
                <a:spcPct val="43750"/>
              </a:spcBef>
              <a:spcAft>
                <a:spcPct val="43750"/>
              </a:spcAft>
            </a:pPr>
            <a:r>
              <a:t>This formula would return the string "Power Automate". Handy when you are passing in multiple values and want to find the first one that is not null.</a:t>
            </a:r>
          </a:p>
        </p:txBody>
      </p:sp>
      <p:sp>
        <p:nvSpPr>
          <p:cNvPr id="4" name="Slide Number Placeholder 3"/>
          <p:cNvSpPr>
            <a:spLocks noGrp="1"/>
          </p:cNvSpPr>
          <p:nvPr>
            <p:ph type="sldNum" sz="quarter" idx="10"/>
          </p:nvPr>
        </p:nvSpPr>
        <p:spPr/>
        <p:txBody>
          <a:bodyPr/>
          <a:lstStyle/>
          <a:p>
            <a:fld id="{6101C5E1-D8E9-464D-A93E-CE21651935A7}" type="slidenum">
              <a:rPr lang="en-US" smtClean="0"/>
              <a:t>86</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87</a:t>
            </a:fld>
            <a:endParaRPr lang="en-US"/>
          </a:p>
        </p:txBody>
      </p:sp>
    </p:spTree>
    <p:extLst>
      <p:ext uri="{BB962C8B-B14F-4D97-AF65-F5344CB8AC3E}">
        <p14:creationId xmlns:p14="http://schemas.microsoft.com/office/powerpoint/2010/main" val="2808971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sz="1200" b="0" i="0" kern="1200">
                <a:solidFill>
                  <a:schemeClr val="tx1"/>
                </a:solidFill>
                <a:effectLst/>
                <a:latin typeface="+mn-lt"/>
                <a:ea typeface="+mn-ea"/>
                <a:cs typeface="+mn-cs"/>
              </a:rPr>
              <a:t>After the manager receives the approval and approves, the flow can then provide conditional logic. Typically this might be something like if the purchase order request is greater than $10,000 send it to VP if not then automatically approve the purchase order.</a:t>
            </a:r>
          </a:p>
          <a:p>
            <a:r>
              <a:rPr lang="en-US" sz="1200" b="0" i="0" kern="1200">
                <a:solidFill>
                  <a:schemeClr val="tx1"/>
                </a:solidFill>
                <a:effectLst/>
                <a:latin typeface="+mn-lt"/>
                <a:ea typeface="+mn-ea"/>
                <a:cs typeface="+mn-cs"/>
              </a:rPr>
              <a:t>Here is an example of what this flow may look like.</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extLst>
      <p:ext uri="{BB962C8B-B14F-4D97-AF65-F5344CB8AC3E}">
        <p14:creationId xmlns:p14="http://schemas.microsoft.com/office/powerpoint/2010/main" val="3806899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layout with gray fille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Text layout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11354713" cy="17689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918923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575336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4344231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5972768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0730657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331162205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08812816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342612132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54935668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95232677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2345666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827666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5923200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373011394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270097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3758129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2312420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450591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65896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9200774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8159305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6662644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6913686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2148286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5" name="Text Placeholder 4"/>
          <p:cNvSpPr>
            <a:spLocks noGrp="1"/>
          </p:cNvSpPr>
          <p:nvPr>
            <p:ph type="body" sz="quarter" idx="11" hasCustomPrompt="1"/>
          </p:nvPr>
        </p:nvSpPr>
        <p:spPr>
          <a:xfrm>
            <a:off x="431095" y="2740881"/>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344578" y="2739465"/>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6258062"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9171546"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19D8CB66-B611-4CE7-A43F-AA9D9AFBFDA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8961212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3409861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0952299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134593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2486763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8036550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8203635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6008966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9008360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8314635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 uri="{C183D7F6-B498-43B3-948B-1728B52AA6E4}">
                <adec:decorative xmlns:adec="http://schemas.microsoft.com/office/drawing/2017/decorative" val="1"/>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8207786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1270480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4952958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730718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705057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6624343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4284059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813899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809387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54906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425281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layout with gray fille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Text layout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11354713" cy="17689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047403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389278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4922996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2083163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2882954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5213494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7796682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1261867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96840675"/>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943015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092892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0410624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33871345"/>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4015221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8823773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2099186"/>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8053790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1713213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185726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4900597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83860897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621574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F82C50D5-C44B-405C-B075-1033C3702602}"/>
              </a:ext>
            </a:extLst>
          </p:cNvPr>
          <p:cNvSpPr>
            <a:spLocks noGrp="1"/>
          </p:cNvSpPr>
          <p:nvPr>
            <p:ph type="body" sz="quarter" idx="12"/>
          </p:nvPr>
        </p:nvSpPr>
        <p:spPr>
          <a:xfrm>
            <a:off x="419100" y="1168400"/>
            <a:ext cx="11353800" cy="369332"/>
          </a:xfrm>
        </p:spPr>
        <p:txBody>
          <a:bodyPr tIns="0" rIns="0" bIns="0"/>
          <a:lstStyle>
            <a:lvl1pPr>
              <a:defRPr sz="2400" spc="0">
                <a:solidFill>
                  <a:schemeClr val="tx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2181225"/>
            <a:ext cx="5543785" cy="3489325"/>
          </a:xfrm>
          <a:solidFill>
            <a:schemeClr val="bg1">
              <a:lumMod val="95000"/>
            </a:schemeClr>
          </a:solidFill>
        </p:spPr>
        <p:txBody>
          <a:bodyPr lIns="137160">
            <a:noAutofit/>
          </a:bodyPr>
          <a:lstStyle>
            <a:lvl1pPr>
              <a:spcBef>
                <a:spcPts val="392"/>
              </a:spcBef>
              <a:spcAft>
                <a:spcPts val="588"/>
              </a:spcAft>
              <a:defRPr sz="2400" spc="0"/>
            </a:lvl1pPr>
            <a:lvl2pPr>
              <a:spcBef>
                <a:spcPts val="392"/>
              </a:spcBef>
              <a:spcAft>
                <a:spcPts val="588"/>
              </a:spcAft>
              <a:defRPr spc="0"/>
            </a:lvl2pPr>
            <a:lvl3pPr>
              <a:spcBef>
                <a:spcPts val="392"/>
              </a:spcBef>
              <a:spcAft>
                <a:spcPts val="588"/>
              </a:spcAft>
              <a:defRPr spc="0"/>
            </a:lvl3pPr>
            <a:lvl4pPr>
              <a:spcBef>
                <a:spcPts val="392"/>
              </a:spcBef>
              <a:spcAft>
                <a:spcPts val="588"/>
              </a:spcAft>
              <a:defRPr spc="0"/>
            </a:lvl4pPr>
            <a:lvl5pPr>
              <a:spcBef>
                <a:spcPts val="392"/>
              </a:spcBef>
              <a:spcAft>
                <a:spcPts val="588"/>
              </a:spcAft>
              <a:defRPr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2181225"/>
            <a:ext cx="5543550" cy="3489325"/>
          </a:xfrm>
          <a:solidFill>
            <a:schemeClr val="bg1">
              <a:lumMod val="95000"/>
            </a:schemeClr>
          </a:solidFill>
        </p:spPr>
        <p:txBody>
          <a:bodyPr lIns="137160">
            <a:noAutofit/>
          </a:bodyPr>
          <a:lstStyle>
            <a:lvl1pPr>
              <a:spcBef>
                <a:spcPts val="392"/>
              </a:spcBef>
              <a:spcAft>
                <a:spcPts val="588"/>
              </a:spcAft>
              <a:defRPr sz="2400" spc="0"/>
            </a:lvl1pPr>
            <a:lvl2pPr>
              <a:spcBef>
                <a:spcPts val="392"/>
              </a:spcBef>
              <a:spcAft>
                <a:spcPts val="588"/>
              </a:spcAft>
              <a:defRPr spc="0"/>
            </a:lvl2pPr>
            <a:lvl3pPr>
              <a:spcBef>
                <a:spcPts val="392"/>
              </a:spcBef>
              <a:spcAft>
                <a:spcPts val="588"/>
              </a:spcAft>
              <a:defRPr spc="0"/>
            </a:lvl3pPr>
            <a:lvl4pPr>
              <a:spcBef>
                <a:spcPts val="392"/>
              </a:spcBef>
              <a:spcAft>
                <a:spcPts val="588"/>
              </a:spcAft>
              <a:defRPr spc="0"/>
            </a:lvl4pPr>
            <a:lvl5pPr>
              <a:spcBef>
                <a:spcPts val="392"/>
              </a:spcBef>
              <a:spcAft>
                <a:spcPts val="588"/>
              </a:spcAft>
              <a:defRPr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458493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511650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61824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9" y="1456896"/>
            <a:ext cx="3639312" cy="4194604"/>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4290290" y="1456896"/>
            <a:ext cx="3639312" cy="4194604"/>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4">
            <a:extLst>
              <a:ext uri="{FF2B5EF4-FFF2-40B4-BE49-F238E27FC236}">
                <a16:creationId xmlns:a16="http://schemas.microsoft.com/office/drawing/2014/main" id="{50F85D02-2C20-45D2-A8F9-52B37BD25A9D}"/>
              </a:ext>
            </a:extLst>
          </p:cNvPr>
          <p:cNvSpPr>
            <a:spLocks noGrp="1"/>
          </p:cNvSpPr>
          <p:nvPr>
            <p:ph sz="quarter" idx="13"/>
          </p:nvPr>
        </p:nvSpPr>
        <p:spPr>
          <a:xfrm>
            <a:off x="8139112" y="1456896"/>
            <a:ext cx="3639312" cy="4194604"/>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98499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4" name="Picture 3" descr="Microsoft Power Platform logo">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41473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Bulleted Text Layout_three columns with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15">
            <a:extLst>
              <a:ext uri="{FF2B5EF4-FFF2-40B4-BE49-F238E27FC236}">
                <a16:creationId xmlns:a16="http://schemas.microsoft.com/office/drawing/2014/main" id="{D88CAB4A-3114-4956-BC79-640A8040B824}"/>
              </a:ext>
            </a:extLst>
          </p:cNvPr>
          <p:cNvSpPr>
            <a:spLocks noGrp="1"/>
          </p:cNvSpPr>
          <p:nvPr>
            <p:ph type="body" sz="quarter" idx="15"/>
          </p:nvPr>
        </p:nvSpPr>
        <p:spPr>
          <a:xfrm>
            <a:off x="441325" y="1168400"/>
            <a:ext cx="11331575" cy="369332"/>
          </a:xfrm>
        </p:spPr>
        <p:txBody>
          <a:bodyPr tIns="0" rIns="0" bIns="0"/>
          <a:lstStyle>
            <a:lvl1pPr>
              <a:defRPr sz="2400" spc="0"/>
            </a:lvl1pPr>
          </a:lstStyle>
          <a:p>
            <a:pPr lvl="0"/>
            <a:r>
              <a:rPr lang="en-US"/>
              <a:t>Click to edit Master text styles</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9" y="2159000"/>
            <a:ext cx="3639312" cy="3492500"/>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4290290" y="2159000"/>
            <a:ext cx="3639312" cy="3492500"/>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4">
            <a:extLst>
              <a:ext uri="{FF2B5EF4-FFF2-40B4-BE49-F238E27FC236}">
                <a16:creationId xmlns:a16="http://schemas.microsoft.com/office/drawing/2014/main" id="{50F85D02-2C20-45D2-A8F9-52B37BD25A9D}"/>
              </a:ext>
            </a:extLst>
          </p:cNvPr>
          <p:cNvSpPr>
            <a:spLocks noGrp="1"/>
          </p:cNvSpPr>
          <p:nvPr>
            <p:ph sz="quarter" idx="13"/>
          </p:nvPr>
        </p:nvSpPr>
        <p:spPr>
          <a:xfrm>
            <a:off x="8139112" y="2159000"/>
            <a:ext cx="3639312" cy="3492500"/>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3963425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ulleted Text Layout_four columns with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16" name="Text Placeholder 15">
            <a:extLst>
              <a:ext uri="{FF2B5EF4-FFF2-40B4-BE49-F238E27FC236}">
                <a16:creationId xmlns:a16="http://schemas.microsoft.com/office/drawing/2014/main" id="{CACF15A9-A50F-42FE-8B1B-E8D9924233D2}"/>
              </a:ext>
            </a:extLst>
          </p:cNvPr>
          <p:cNvSpPr>
            <a:spLocks noGrp="1"/>
          </p:cNvSpPr>
          <p:nvPr>
            <p:ph type="body" sz="quarter" idx="15"/>
          </p:nvPr>
        </p:nvSpPr>
        <p:spPr>
          <a:xfrm>
            <a:off x="441325" y="1168400"/>
            <a:ext cx="11331575" cy="369332"/>
          </a:xfrm>
        </p:spPr>
        <p:txBody>
          <a:bodyPr tIns="0" rIns="0" bIns="0"/>
          <a:lstStyle>
            <a:lvl1pPr>
              <a:defRPr sz="2400" spc="0"/>
            </a:lvl1pPr>
          </a:lstStyle>
          <a:p>
            <a:pPr lvl="0"/>
            <a:r>
              <a:rPr lang="en-US"/>
              <a:t>Click to edit Master text styles</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9" y="2159000"/>
            <a:ext cx="2715768" cy="3492500"/>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3315198" y="2159000"/>
            <a:ext cx="2715768" cy="3492500"/>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4">
            <a:extLst>
              <a:ext uri="{FF2B5EF4-FFF2-40B4-BE49-F238E27FC236}">
                <a16:creationId xmlns:a16="http://schemas.microsoft.com/office/drawing/2014/main" id="{50F85D02-2C20-45D2-A8F9-52B37BD25A9D}"/>
              </a:ext>
            </a:extLst>
          </p:cNvPr>
          <p:cNvSpPr>
            <a:spLocks noGrp="1"/>
          </p:cNvSpPr>
          <p:nvPr>
            <p:ph sz="quarter" idx="13"/>
          </p:nvPr>
        </p:nvSpPr>
        <p:spPr>
          <a:xfrm>
            <a:off x="6188927" y="2159000"/>
            <a:ext cx="2715768" cy="3492500"/>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4">
            <a:extLst>
              <a:ext uri="{FF2B5EF4-FFF2-40B4-BE49-F238E27FC236}">
                <a16:creationId xmlns:a16="http://schemas.microsoft.com/office/drawing/2014/main" id="{79E6646F-33A8-4096-B97F-B5167D224B36}"/>
              </a:ext>
            </a:extLst>
          </p:cNvPr>
          <p:cNvSpPr>
            <a:spLocks noGrp="1"/>
          </p:cNvSpPr>
          <p:nvPr>
            <p:ph sz="quarter" idx="14"/>
          </p:nvPr>
        </p:nvSpPr>
        <p:spPr>
          <a:xfrm>
            <a:off x="9062656" y="2159000"/>
            <a:ext cx="2715768" cy="3492500"/>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805216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2231775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3427403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2744002"/>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83456837"/>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446284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extLst>
      <p:ext uri="{BB962C8B-B14F-4D97-AF65-F5344CB8AC3E}">
        <p14:creationId xmlns:p14="http://schemas.microsoft.com/office/powerpoint/2010/main" val="395056486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453974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 uri="{C183D7F6-B498-43B3-948B-1728B52AA6E4}">
                <adec:decorative xmlns:adec="http://schemas.microsoft.com/office/drawing/2017/decorative" val="1"/>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8" name="Rectangle 6">
            <a:extLst>
              <a:ext uri="{FF2B5EF4-FFF2-40B4-BE49-F238E27FC236}">
                <a16:creationId xmlns:a16="http://schemas.microsoft.com/office/drawing/2014/main" id="{C39A4550-468E-4965-BBF3-650AD824060F}"/>
              </a:ext>
              <a:ext uri="{C183D7F6-B498-43B3-948B-1728B52AA6E4}">
                <adec:decorative xmlns:adec="http://schemas.microsoft.com/office/drawing/2017/decorative" val="1"/>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E7A7DCD7-2A9A-4303-B73A-A8AA23BAF4B6}"/>
              </a:ext>
              <a:ext uri="{C183D7F6-B498-43B3-948B-1728B52AA6E4}">
                <adec:decorative xmlns:adec="http://schemas.microsoft.com/office/drawing/2017/decorative" val="1"/>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 uri="{C183D7F6-B498-43B3-948B-1728B52AA6E4}">
                <adec:decorative xmlns:adec="http://schemas.microsoft.com/office/drawing/2017/decorative" val="1"/>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2426395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tx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903662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8739330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846236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6078206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114171297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28434528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21158958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019747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674543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960609"/>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20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128142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6"/>
            <a:ext cx="7469643"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8375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647186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264856" cy="4960609"/>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779656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layout with 4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4">
            <a:extLst>
              <a:ext uri="{FF2B5EF4-FFF2-40B4-BE49-F238E27FC236}">
                <a16:creationId xmlns:a16="http://schemas.microsoft.com/office/drawing/2014/main" id="{C1EB2A9C-3B59-43BD-96AE-6A4C7C84321D}"/>
              </a:ext>
            </a:extLst>
          </p:cNvPr>
          <p:cNvSpPr>
            <a:spLocks noGrp="1"/>
          </p:cNvSpPr>
          <p:nvPr>
            <p:ph type="body" sz="quarter" idx="43" hasCustomPrompt="1"/>
          </p:nvPr>
        </p:nvSpPr>
        <p:spPr>
          <a:xfrm>
            <a:off x="418644" y="1456897"/>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9" name="Text Placeholder 4">
            <a:extLst>
              <a:ext uri="{FF2B5EF4-FFF2-40B4-BE49-F238E27FC236}">
                <a16:creationId xmlns:a16="http://schemas.microsoft.com/office/drawing/2014/main" id="{31D11AD8-DA32-42A7-B88D-0E823F778A03}"/>
              </a:ext>
            </a:extLst>
          </p:cNvPr>
          <p:cNvSpPr>
            <a:spLocks noGrp="1"/>
          </p:cNvSpPr>
          <p:nvPr>
            <p:ph type="body" sz="quarter" idx="44" hasCustomPrompt="1"/>
          </p:nvPr>
        </p:nvSpPr>
        <p:spPr>
          <a:xfrm>
            <a:off x="418644" y="2734160"/>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56A33AA-AFB4-4DF2-8880-526CA3A2B270}"/>
              </a:ext>
            </a:extLst>
          </p:cNvPr>
          <p:cNvSpPr>
            <a:spLocks noGrp="1"/>
          </p:cNvSpPr>
          <p:nvPr>
            <p:ph type="body" sz="quarter" idx="45" hasCustomPrompt="1"/>
          </p:nvPr>
        </p:nvSpPr>
        <p:spPr>
          <a:xfrm>
            <a:off x="418644" y="4011423"/>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CD1D96C0-C55B-49CB-AC75-4512E364373D}"/>
              </a:ext>
            </a:extLst>
          </p:cNvPr>
          <p:cNvSpPr>
            <a:spLocks noGrp="1"/>
          </p:cNvSpPr>
          <p:nvPr>
            <p:ph type="body" sz="quarter" idx="46" hasCustomPrompt="1"/>
          </p:nvPr>
        </p:nvSpPr>
        <p:spPr>
          <a:xfrm>
            <a:off x="418644" y="5288687"/>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30287776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0" rIns="0" bIns="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438400"/>
            <a:ext cx="11354714" cy="3979107"/>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8706202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Regular 20/24</a:t>
            </a:r>
            <a:endParaRPr lang="en-US"/>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4067668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4468624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10456137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718887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ext option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5" y="2740880"/>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3344578" y="2739464"/>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6258062"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9171546"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50163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spc="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spc="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0282337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253482" y="21590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075868" y="21590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6" y="40527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253482" y="40513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075868" y="40513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8564957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892564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854943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1840078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177925"/>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7741236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layout with no-fill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7" name="Text Placeholder 6">
            <a:extLst>
              <a:ext uri="{FF2B5EF4-FFF2-40B4-BE49-F238E27FC236}">
                <a16:creationId xmlns:a16="http://schemas.microsoft.com/office/drawing/2014/main" id="{025ED7E9-29D4-4B0B-A7ED-A7EEB63B7670}"/>
              </a:ext>
            </a:extLst>
          </p:cNvPr>
          <p:cNvSpPr>
            <a:spLocks noGrp="1"/>
          </p:cNvSpPr>
          <p:nvPr>
            <p:ph type="body" sz="quarter" idx="25"/>
          </p:nvPr>
        </p:nvSpPr>
        <p:spPr>
          <a:xfrm>
            <a:off x="419100" y="1168400"/>
            <a:ext cx="11353800" cy="369332"/>
          </a:xfrm>
        </p:spPr>
        <p:txBody>
          <a:bodyPr tIns="0" rIns="0" bIns="0"/>
          <a:lstStyle>
            <a:lvl1pPr>
              <a:defRPr sz="2400" spc="0"/>
            </a:lvl1pPr>
          </a:lstStyle>
          <a:p>
            <a:pPr lvl="0"/>
            <a:r>
              <a:rPr lang="en-US"/>
              <a:t>Click to edit Master text styles</a:t>
            </a:r>
          </a:p>
        </p:txBody>
      </p:sp>
      <p:sp>
        <p:nvSpPr>
          <p:cNvPr id="5" name="Text Placeholder 4"/>
          <p:cNvSpPr>
            <a:spLocks noGrp="1"/>
          </p:cNvSpPr>
          <p:nvPr>
            <p:ph type="body" sz="quarter" idx="11" hasCustomPrompt="1"/>
          </p:nvPr>
        </p:nvSpPr>
        <p:spPr>
          <a:xfrm>
            <a:off x="432090" y="1757628"/>
            <a:ext cx="11341268" cy="580328"/>
          </a:xfrm>
          <a:noFill/>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841020B6-1BA9-4B42-9B95-74C6AB360B60}"/>
              </a:ext>
              <a:ext uri="{C183D7F6-B498-43B3-948B-1728B52AA6E4}">
                <adec:decorative xmlns:adec="http://schemas.microsoft.com/office/drawing/2017/decorative" val="1"/>
              </a:ext>
            </a:extLst>
          </p:cNvPr>
          <p:cNvCxnSpPr>
            <a:cxnSpLocks/>
          </p:cNvCxnSpPr>
          <p:nvPr userDrawn="1"/>
        </p:nvCxnSpPr>
        <p:spPr>
          <a:xfrm>
            <a:off x="432090" y="2387754"/>
            <a:ext cx="113278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32090" y="2437552"/>
            <a:ext cx="11341268" cy="580328"/>
          </a:xfrm>
          <a:noFill/>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73E105E2-4222-4DF2-8EB6-633B5874898A}"/>
              </a:ext>
              <a:ext uri="{C183D7F6-B498-43B3-948B-1728B52AA6E4}">
                <adec:decorative xmlns:adec="http://schemas.microsoft.com/office/drawing/2017/decorative" val="1"/>
              </a:ext>
            </a:extLst>
          </p:cNvPr>
          <p:cNvCxnSpPr>
            <a:cxnSpLocks/>
          </p:cNvCxnSpPr>
          <p:nvPr userDrawn="1"/>
        </p:nvCxnSpPr>
        <p:spPr>
          <a:xfrm>
            <a:off x="432090" y="3067678"/>
            <a:ext cx="113278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32090" y="3117476"/>
            <a:ext cx="11341268" cy="580328"/>
          </a:xfrm>
          <a:noFill/>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FAB7D6F-309C-4BA7-9BA6-96EB44BDAC3D}"/>
              </a:ext>
              <a:ext uri="{C183D7F6-B498-43B3-948B-1728B52AA6E4}">
                <adec:decorative xmlns:adec="http://schemas.microsoft.com/office/drawing/2017/decorative" val="1"/>
              </a:ext>
            </a:extLst>
          </p:cNvPr>
          <p:cNvCxnSpPr>
            <a:cxnSpLocks/>
          </p:cNvCxnSpPr>
          <p:nvPr userDrawn="1"/>
        </p:nvCxnSpPr>
        <p:spPr>
          <a:xfrm>
            <a:off x="432090" y="3747602"/>
            <a:ext cx="113278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32090" y="3797400"/>
            <a:ext cx="11341268" cy="580328"/>
          </a:xfrm>
          <a:noFill/>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DF682EC7-D38A-4AAF-915D-16D1329F20EA}"/>
              </a:ext>
              <a:ext uri="{C183D7F6-B498-43B3-948B-1728B52AA6E4}">
                <adec:decorative xmlns:adec="http://schemas.microsoft.com/office/drawing/2017/decorative" val="1"/>
              </a:ext>
            </a:extLst>
          </p:cNvPr>
          <p:cNvCxnSpPr>
            <a:cxnSpLocks/>
          </p:cNvCxnSpPr>
          <p:nvPr userDrawn="1"/>
        </p:nvCxnSpPr>
        <p:spPr>
          <a:xfrm>
            <a:off x="432090" y="4427526"/>
            <a:ext cx="113278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a:extLst>
              <a:ext uri="{FF2B5EF4-FFF2-40B4-BE49-F238E27FC236}">
                <a16:creationId xmlns:a16="http://schemas.microsoft.com/office/drawing/2014/main" id="{3CB92F09-BEE7-4120-B14A-C4303126C189}"/>
              </a:ext>
            </a:extLst>
          </p:cNvPr>
          <p:cNvSpPr>
            <a:spLocks noGrp="1"/>
          </p:cNvSpPr>
          <p:nvPr>
            <p:ph type="body" sz="quarter" idx="24" hasCustomPrompt="1"/>
          </p:nvPr>
        </p:nvSpPr>
        <p:spPr>
          <a:xfrm>
            <a:off x="432090" y="4477324"/>
            <a:ext cx="11341268" cy="580328"/>
          </a:xfrm>
          <a:noFill/>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C8AED073-66ED-4BF0-9A93-0E57F5900F77}"/>
              </a:ext>
              <a:ext uri="{C183D7F6-B498-43B3-948B-1728B52AA6E4}">
                <adec:decorative xmlns:adec="http://schemas.microsoft.com/office/drawing/2017/decorative" val="1"/>
              </a:ext>
            </a:extLst>
          </p:cNvPr>
          <p:cNvCxnSpPr>
            <a:cxnSpLocks/>
          </p:cNvCxnSpPr>
          <p:nvPr userDrawn="1"/>
        </p:nvCxnSpPr>
        <p:spPr>
          <a:xfrm>
            <a:off x="432090" y="5107450"/>
            <a:ext cx="113278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CCCBCF50-056C-4185-9E9B-D569C1AD6FE2}"/>
              </a:ext>
            </a:extLst>
          </p:cNvPr>
          <p:cNvSpPr>
            <a:spLocks noGrp="1"/>
          </p:cNvSpPr>
          <p:nvPr>
            <p:ph type="body" sz="quarter" idx="23" hasCustomPrompt="1"/>
          </p:nvPr>
        </p:nvSpPr>
        <p:spPr>
          <a:xfrm>
            <a:off x="432090" y="5157248"/>
            <a:ext cx="11341268" cy="580328"/>
          </a:xfrm>
          <a:noFill/>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8866B298-E9E0-4AE2-8973-EF2531B84B2A}"/>
              </a:ext>
              <a:ext uri="{C183D7F6-B498-43B3-948B-1728B52AA6E4}">
                <adec:decorative xmlns:adec="http://schemas.microsoft.com/office/drawing/2017/decorative" val="1"/>
              </a:ext>
            </a:extLst>
          </p:cNvPr>
          <p:cNvCxnSpPr>
            <a:cxnSpLocks/>
          </p:cNvCxnSpPr>
          <p:nvPr userDrawn="1"/>
        </p:nvCxnSpPr>
        <p:spPr>
          <a:xfrm>
            <a:off x="432090" y="5787374"/>
            <a:ext cx="113278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32090" y="5837178"/>
            <a:ext cx="11341268" cy="580328"/>
          </a:xfrm>
          <a:noFill/>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9406975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667568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423789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896082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3412328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0745280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92732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689087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3305095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3012196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1 row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383233785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9932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218248"/>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92687169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84436873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04670530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5604054"/>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748233"/>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32088" y="1168400"/>
            <a:ext cx="11341267" cy="307777"/>
          </a:xfrm>
        </p:spPr>
        <p:txBody>
          <a:bodyPr tIns="0" bIns="0"/>
          <a:lstStyle>
            <a:lvl1pPr>
              <a:defRPr sz="2000"/>
            </a:lvl1pPr>
          </a:lstStyle>
          <a:p>
            <a:pPr lvl="0"/>
            <a:r>
              <a:rPr lang="en-US"/>
              <a:t>Add text here</a:t>
            </a:r>
          </a:p>
        </p:txBody>
      </p:sp>
      <p:sp>
        <p:nvSpPr>
          <p:cNvPr id="27" name="Footer Placeholder 1">
            <a:extLst>
              <a:ext uri="{FF2B5EF4-FFF2-40B4-BE49-F238E27FC236}">
                <a16:creationId xmlns:a16="http://schemas.microsoft.com/office/drawing/2014/main" id="{D05A8953-5E6B-41DF-B7FB-43D2FCC4CC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528419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2"/>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67023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18201"/>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4271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75080"/>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418399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31959"/>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94086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988838"/>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9774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745714"/>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49819133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508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6301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777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989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8465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677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5153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6365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1841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3053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1403101" y="5852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1389459" y="5974125"/>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Tree>
    <p:extLst>
      <p:ext uri="{BB962C8B-B14F-4D97-AF65-F5344CB8AC3E}">
        <p14:creationId xmlns:p14="http://schemas.microsoft.com/office/powerpoint/2010/main" val="68186189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419504647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_Blue-Gray Color">
    <p:bg>
      <p:bgPr>
        <a:solidFill>
          <a:srgbClr val="243A5E"/>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801093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58670970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7063378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1873208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66066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7" name="Text Placeholder 5">
            <a:extLst>
              <a:ext uri="{FF2B5EF4-FFF2-40B4-BE49-F238E27FC236}">
                <a16:creationId xmlns:a16="http://schemas.microsoft.com/office/drawing/2014/main" id="{06AFF0A1-F2AB-4ACB-B217-DCCD3A3F0F84}"/>
              </a:ext>
            </a:extLst>
          </p:cNvPr>
          <p:cNvSpPr>
            <a:spLocks noGrp="1"/>
          </p:cNvSpPr>
          <p:nvPr>
            <p:ph type="body" sz="quarter" idx="17" hasCustomPrompt="1"/>
          </p:nvPr>
        </p:nvSpPr>
        <p:spPr>
          <a:xfrm>
            <a:off x="432088" y="1168400"/>
            <a:ext cx="11341267" cy="369332"/>
          </a:xfrm>
        </p:spPr>
        <p:txBody>
          <a:bodyPr tIns="0" bIns="0"/>
          <a:lstStyle>
            <a:lvl1pPr>
              <a:defRPr sz="2400" spc="0"/>
            </a:lvl1pPr>
          </a:lstStyle>
          <a:p>
            <a:pPr lvl="0"/>
            <a:r>
              <a:rPr lang="en-US"/>
              <a:t>Add text here</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2164669"/>
            <a:ext cx="3439206" cy="3439206"/>
          </a:xfrm>
          <a:prstGeom prst="ellipse">
            <a:avLst/>
          </a:prstGeom>
          <a:solidFill>
            <a:schemeClr val="bg1">
              <a:lumMod val="95000"/>
            </a:schemeClr>
          </a:solidFill>
        </p:spPr>
        <p:txBody>
          <a:bodyPr tIns="0" rIns="0" bIns="0" anchor="ctr">
            <a:noAutofit/>
          </a:bodyPr>
          <a:lstStyle>
            <a:lvl1pPr algn="ctr">
              <a:defRPr sz="2800" spc="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2164669"/>
            <a:ext cx="3439206" cy="3439206"/>
          </a:xfrm>
          <a:prstGeom prst="ellipse">
            <a:avLst/>
          </a:prstGeom>
          <a:solidFill>
            <a:schemeClr val="bg1">
              <a:lumMod val="95000"/>
            </a:schemeClr>
          </a:solidFill>
        </p:spPr>
        <p:txBody>
          <a:bodyPr tIns="0" rIns="0" bIns="0" anchor="ctr">
            <a:noAutofit/>
          </a:bodyPr>
          <a:lstStyle>
            <a:lvl1pPr algn="ctr">
              <a:defRPr sz="2800" spc="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2164669"/>
            <a:ext cx="3439206" cy="3439206"/>
          </a:xfrm>
          <a:prstGeom prst="ellipse">
            <a:avLst/>
          </a:prstGeom>
          <a:solidFill>
            <a:schemeClr val="bg1">
              <a:lumMod val="95000"/>
            </a:schemeClr>
          </a:solidFill>
        </p:spPr>
        <p:txBody>
          <a:bodyPr tIns="0" rIns="0" bIns="0" anchor="ctr">
            <a:noAutofit/>
          </a:bodyPr>
          <a:lstStyle>
            <a:lvl1pPr algn="ctr">
              <a:defRPr sz="2800" spc="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2222142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7004829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3" name="Picture 2" descr="Microsoft Power Platform logo">
            <a:extLst>
              <a:ext uri="{FF2B5EF4-FFF2-40B4-BE49-F238E27FC236}">
                <a16:creationId xmlns:a16="http://schemas.microsoft.com/office/drawing/2014/main" id="{6D892A5A-4046-4191-873E-25000065DDAA}"/>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22792307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Photo layout with 6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341370"/>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7150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16869"/>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94700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9236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82250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678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14" name="Straight Connector 13">
            <a:extLst>
              <a:ext uri="{FF2B5EF4-FFF2-40B4-BE49-F238E27FC236}">
                <a16:creationId xmlns:a16="http://schemas.microsoft.com/office/drawing/2014/main" id="{71CC4D9B-AEC6-4656-9529-A124CEDB2EDE}"/>
              </a:ext>
              <a:ext uri="{C183D7F6-B498-43B3-948B-1728B52AA6E4}">
                <adec:decorative xmlns:adec="http://schemas.microsoft.com/office/drawing/2017/decorative" val="1"/>
              </a:ext>
            </a:extLst>
          </p:cNvPr>
          <p:cNvCxnSpPr>
            <a:cxnSpLocks/>
          </p:cNvCxnSpPr>
          <p:nvPr userDrawn="1"/>
        </p:nvCxnSpPr>
        <p:spPr>
          <a:xfrm>
            <a:off x="418644" y="569800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7E35C995-68AA-490E-9A70-421B84B485B4}"/>
              </a:ext>
            </a:extLst>
          </p:cNvPr>
          <p:cNvSpPr>
            <a:spLocks noGrp="1"/>
          </p:cNvSpPr>
          <p:nvPr>
            <p:ph type="body" sz="quarter" idx="48" hasCustomPrompt="1"/>
          </p:nvPr>
        </p:nvSpPr>
        <p:spPr>
          <a:xfrm>
            <a:off x="418644" y="5843363"/>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Tree>
    <p:extLst>
      <p:ext uri="{BB962C8B-B14F-4D97-AF65-F5344CB8AC3E}">
        <p14:creationId xmlns:p14="http://schemas.microsoft.com/office/powerpoint/2010/main" val="317916652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2514148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495362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Security title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spTree>
    <p:extLst>
      <p:ext uri="{BB962C8B-B14F-4D97-AF65-F5344CB8AC3E}">
        <p14:creationId xmlns:p14="http://schemas.microsoft.com/office/powerpoint/2010/main" val="359416360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18616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466236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11391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137028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540837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416485297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957788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8445544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7609520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9551488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3" name="Picture 2" descr="Microsoft Power Platform logo">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31656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571936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7962837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0769168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152077489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6401014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1257862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0361294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8986305"/>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7083235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1076076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04.xml"/><Relationship Id="rId21" Type="http://schemas.openxmlformats.org/officeDocument/2006/relationships/slideLayout" Target="../slideLayouts/slideLayout99.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63" Type="http://schemas.openxmlformats.org/officeDocument/2006/relationships/slideLayout" Target="../slideLayouts/slideLayout141.xml"/><Relationship Id="rId68" Type="http://schemas.openxmlformats.org/officeDocument/2006/relationships/slideLayout" Target="../slideLayouts/slideLayout146.xml"/><Relationship Id="rId16" Type="http://schemas.openxmlformats.org/officeDocument/2006/relationships/slideLayout" Target="../slideLayouts/slideLayout94.xml"/><Relationship Id="rId11" Type="http://schemas.openxmlformats.org/officeDocument/2006/relationships/slideLayout" Target="../slideLayouts/slideLayout89.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53" Type="http://schemas.openxmlformats.org/officeDocument/2006/relationships/slideLayout" Target="../slideLayouts/slideLayout131.xml"/><Relationship Id="rId58" Type="http://schemas.openxmlformats.org/officeDocument/2006/relationships/slideLayout" Target="../slideLayouts/slideLayout136.xml"/><Relationship Id="rId74" Type="http://schemas.openxmlformats.org/officeDocument/2006/relationships/slideLayout" Target="../slideLayouts/slideLayout152.xml"/><Relationship Id="rId79" Type="http://schemas.openxmlformats.org/officeDocument/2006/relationships/slideLayout" Target="../slideLayouts/slideLayout157.xml"/><Relationship Id="rId5" Type="http://schemas.openxmlformats.org/officeDocument/2006/relationships/slideLayout" Target="../slideLayouts/slideLayout83.xml"/><Relationship Id="rId61" Type="http://schemas.openxmlformats.org/officeDocument/2006/relationships/slideLayout" Target="../slideLayouts/slideLayout139.xml"/><Relationship Id="rId82" Type="http://schemas.openxmlformats.org/officeDocument/2006/relationships/theme" Target="../theme/theme2.xml"/><Relationship Id="rId19" Type="http://schemas.openxmlformats.org/officeDocument/2006/relationships/slideLayout" Target="../slideLayouts/slideLayout9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56" Type="http://schemas.openxmlformats.org/officeDocument/2006/relationships/slideLayout" Target="../slideLayouts/slideLayout134.xml"/><Relationship Id="rId64" Type="http://schemas.openxmlformats.org/officeDocument/2006/relationships/slideLayout" Target="../slideLayouts/slideLayout142.xml"/><Relationship Id="rId69" Type="http://schemas.openxmlformats.org/officeDocument/2006/relationships/slideLayout" Target="../slideLayouts/slideLayout147.xml"/><Relationship Id="rId77" Type="http://schemas.openxmlformats.org/officeDocument/2006/relationships/slideLayout" Target="../slideLayouts/slideLayout155.xml"/><Relationship Id="rId8" Type="http://schemas.openxmlformats.org/officeDocument/2006/relationships/slideLayout" Target="../slideLayouts/slideLayout86.xml"/><Relationship Id="rId51" Type="http://schemas.openxmlformats.org/officeDocument/2006/relationships/slideLayout" Target="../slideLayouts/slideLayout129.xml"/><Relationship Id="rId72" Type="http://schemas.openxmlformats.org/officeDocument/2006/relationships/slideLayout" Target="../slideLayouts/slideLayout150.xml"/><Relationship Id="rId80" Type="http://schemas.openxmlformats.org/officeDocument/2006/relationships/slideLayout" Target="../slideLayouts/slideLayout158.xml"/><Relationship Id="rId3" Type="http://schemas.openxmlformats.org/officeDocument/2006/relationships/slideLayout" Target="../slideLayouts/slideLayout81.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59" Type="http://schemas.openxmlformats.org/officeDocument/2006/relationships/slideLayout" Target="../slideLayouts/slideLayout137.xml"/><Relationship Id="rId67" Type="http://schemas.openxmlformats.org/officeDocument/2006/relationships/slideLayout" Target="../slideLayouts/slideLayout145.xml"/><Relationship Id="rId20" Type="http://schemas.openxmlformats.org/officeDocument/2006/relationships/slideLayout" Target="../slideLayouts/slideLayout98.xml"/><Relationship Id="rId41" Type="http://schemas.openxmlformats.org/officeDocument/2006/relationships/slideLayout" Target="../slideLayouts/slideLayout119.xml"/><Relationship Id="rId54" Type="http://schemas.openxmlformats.org/officeDocument/2006/relationships/slideLayout" Target="../slideLayouts/slideLayout132.xml"/><Relationship Id="rId62" Type="http://schemas.openxmlformats.org/officeDocument/2006/relationships/slideLayout" Target="../slideLayouts/slideLayout140.xml"/><Relationship Id="rId70" Type="http://schemas.openxmlformats.org/officeDocument/2006/relationships/slideLayout" Target="../slideLayouts/slideLayout148.xml"/><Relationship Id="rId75" Type="http://schemas.openxmlformats.org/officeDocument/2006/relationships/slideLayout" Target="../slideLayouts/slideLayout153.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57" Type="http://schemas.openxmlformats.org/officeDocument/2006/relationships/slideLayout" Target="../slideLayouts/slideLayout135.xml"/><Relationship Id="rId10" Type="http://schemas.openxmlformats.org/officeDocument/2006/relationships/slideLayout" Target="../slideLayouts/slideLayout88.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52" Type="http://schemas.openxmlformats.org/officeDocument/2006/relationships/slideLayout" Target="../slideLayouts/slideLayout130.xml"/><Relationship Id="rId60" Type="http://schemas.openxmlformats.org/officeDocument/2006/relationships/slideLayout" Target="../slideLayouts/slideLayout138.xml"/><Relationship Id="rId65" Type="http://schemas.openxmlformats.org/officeDocument/2006/relationships/slideLayout" Target="../slideLayouts/slideLayout143.xml"/><Relationship Id="rId73" Type="http://schemas.openxmlformats.org/officeDocument/2006/relationships/slideLayout" Target="../slideLayouts/slideLayout151.xml"/><Relationship Id="rId78" Type="http://schemas.openxmlformats.org/officeDocument/2006/relationships/slideLayout" Target="../slideLayouts/slideLayout156.xml"/><Relationship Id="rId81" Type="http://schemas.openxmlformats.org/officeDocument/2006/relationships/slideLayout" Target="../slideLayouts/slideLayout15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9" Type="http://schemas.openxmlformats.org/officeDocument/2006/relationships/slideLayout" Target="../slideLayouts/slideLayout117.xml"/><Relationship Id="rId34" Type="http://schemas.openxmlformats.org/officeDocument/2006/relationships/slideLayout" Target="../slideLayouts/slideLayout112.xml"/><Relationship Id="rId50" Type="http://schemas.openxmlformats.org/officeDocument/2006/relationships/slideLayout" Target="../slideLayouts/slideLayout128.xml"/><Relationship Id="rId55" Type="http://schemas.openxmlformats.org/officeDocument/2006/relationships/slideLayout" Target="../slideLayouts/slideLayout133.xml"/><Relationship Id="rId76" Type="http://schemas.openxmlformats.org/officeDocument/2006/relationships/slideLayout" Target="../slideLayouts/slideLayout154.xml"/><Relationship Id="rId7" Type="http://schemas.openxmlformats.org/officeDocument/2006/relationships/slideLayout" Target="../slideLayouts/slideLayout85.xml"/><Relationship Id="rId71" Type="http://schemas.openxmlformats.org/officeDocument/2006/relationships/slideLayout" Target="../slideLayouts/slideLayout149.xml"/><Relationship Id="rId2" Type="http://schemas.openxmlformats.org/officeDocument/2006/relationships/slideLayout" Target="../slideLayouts/slideLayout80.xml"/><Relationship Id="rId29" Type="http://schemas.openxmlformats.org/officeDocument/2006/relationships/slideLayout" Target="../slideLayouts/slideLayout107.xml"/><Relationship Id="rId24" Type="http://schemas.openxmlformats.org/officeDocument/2006/relationships/slideLayout" Target="../slideLayouts/slideLayout102.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66"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578004" y="3897806"/>
            <a:ext cx="4029834"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704E02D5-98C2-4DA8-A4E3-30820C490036}"/>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lang="en-US" sz="600" b="1" kern="1200" noProof="0">
                <a:solidFill>
                  <a:schemeClr val="bg1"/>
                </a:solidFill>
                <a:latin typeface="+mn-lt"/>
                <a:ea typeface="Segoe UI" pitchFamily="34" charset="0"/>
                <a:cs typeface="Segoe UI" pitchFamily="34" charset="0"/>
              </a:rPr>
              <a:t>Blue-Gray</a:t>
            </a:r>
          </a:p>
          <a:p>
            <a:pPr marL="0" marR="0" lvl="0" indent="0" algn="l" defTabSz="932472" rtl="0" eaLnBrk="1" fontAlgn="base" latinLnBrk="0" hangingPunct="1">
              <a:lnSpc>
                <a:spcPct val="100000"/>
              </a:lnSpc>
              <a:spcBef>
                <a:spcPct val="0"/>
              </a:spcBef>
              <a:spcAft>
                <a:spcPts val="100"/>
              </a:spcAft>
              <a:buClrTx/>
              <a:buSzTx/>
              <a:buFontTx/>
              <a:buNone/>
              <a:tabLst/>
              <a:defRPr/>
            </a:pPr>
            <a:r>
              <a:rPr lang="en-US" sz="600" kern="1200" noProof="0">
                <a:solidFill>
                  <a:schemeClr val="bg1"/>
                </a:solidFill>
                <a:latin typeface="+mn-lt"/>
                <a:ea typeface="Segoe UI" pitchFamily="34" charset="0"/>
                <a:cs typeface="Segoe UI" pitchFamily="34" charset="0"/>
              </a:rPr>
              <a:t>Hex #243A5E</a:t>
            </a:r>
          </a:p>
        </p:txBody>
      </p:sp>
    </p:spTree>
    <p:extLst>
      <p:ext uri="{BB962C8B-B14F-4D97-AF65-F5344CB8AC3E}">
        <p14:creationId xmlns:p14="http://schemas.microsoft.com/office/powerpoint/2010/main" val="3614354845"/>
      </p:ext>
    </p:extLst>
  </p:cSld>
  <p:clrMap bg1="lt1" tx1="dk1" bg2="lt2" tx2="dk2" accent1="accent1" accent2="accent2" accent3="accent3" accent4="accent4" accent5="accent5" accent6="accent6" hlink="hlink" folHlink="folHlink"/>
  <p:sldLayoutIdLst>
    <p:sldLayoutId id="2147484722" r:id="rId1"/>
    <p:sldLayoutId id="2147484713" r:id="rId2"/>
    <p:sldLayoutId id="2147484714" r:id="rId3"/>
    <p:sldLayoutId id="2147484715" r:id="rId4"/>
    <p:sldLayoutId id="2147484716" r:id="rId5"/>
    <p:sldLayoutId id="2147484717" r:id="rId6"/>
    <p:sldLayoutId id="2147484718" r:id="rId7"/>
    <p:sldLayoutId id="2147484719" r:id="rId8"/>
    <p:sldLayoutId id="2147484720" r:id="rId9"/>
    <p:sldLayoutId id="2147484721" r:id="rId10"/>
    <p:sldLayoutId id="2147484873" r:id="rId11"/>
    <p:sldLayoutId id="2147484723" r:id="rId12"/>
    <p:sldLayoutId id="2147484724" r:id="rId13"/>
    <p:sldLayoutId id="2147484725" r:id="rId14"/>
    <p:sldLayoutId id="2147484726" r:id="rId15"/>
    <p:sldLayoutId id="2147484786" r:id="rId16"/>
    <p:sldLayoutId id="2147484727" r:id="rId17"/>
    <p:sldLayoutId id="2147484728" r:id="rId18"/>
    <p:sldLayoutId id="2147484729" r:id="rId19"/>
    <p:sldLayoutId id="2147484788" r:id="rId20"/>
    <p:sldLayoutId id="2147484787" r:id="rId21"/>
    <p:sldLayoutId id="2147484730" r:id="rId22"/>
    <p:sldLayoutId id="2147484731" r:id="rId23"/>
    <p:sldLayoutId id="2147484732" r:id="rId24"/>
    <p:sldLayoutId id="2147484733" r:id="rId25"/>
    <p:sldLayoutId id="2147484734" r:id="rId26"/>
    <p:sldLayoutId id="2147484735" r:id="rId27"/>
    <p:sldLayoutId id="2147484736" r:id="rId28"/>
    <p:sldLayoutId id="2147484737" r:id="rId29"/>
    <p:sldLayoutId id="2147484738" r:id="rId30"/>
    <p:sldLayoutId id="2147484739" r:id="rId31"/>
    <p:sldLayoutId id="2147484740" r:id="rId32"/>
    <p:sldLayoutId id="2147484741" r:id="rId33"/>
    <p:sldLayoutId id="2147484742" r:id="rId34"/>
    <p:sldLayoutId id="2147484743" r:id="rId35"/>
    <p:sldLayoutId id="2147484744" r:id="rId36"/>
    <p:sldLayoutId id="2147484745" r:id="rId37"/>
    <p:sldLayoutId id="2147484746" r:id="rId38"/>
    <p:sldLayoutId id="2147484747" r:id="rId39"/>
    <p:sldLayoutId id="2147484748" r:id="rId40"/>
    <p:sldLayoutId id="2147484749" r:id="rId41"/>
    <p:sldLayoutId id="2147484750" r:id="rId42"/>
    <p:sldLayoutId id="2147484751" r:id="rId43"/>
    <p:sldLayoutId id="2147484752" r:id="rId44"/>
    <p:sldLayoutId id="2147484753" r:id="rId45"/>
    <p:sldLayoutId id="2147484754" r:id="rId46"/>
    <p:sldLayoutId id="2147484755" r:id="rId47"/>
    <p:sldLayoutId id="2147484756" r:id="rId48"/>
    <p:sldLayoutId id="2147484757" r:id="rId49"/>
    <p:sldLayoutId id="2147484758" r:id="rId50"/>
    <p:sldLayoutId id="2147484759" r:id="rId51"/>
    <p:sldLayoutId id="2147484760" r:id="rId52"/>
    <p:sldLayoutId id="2147484761" r:id="rId53"/>
    <p:sldLayoutId id="2147484762" r:id="rId54"/>
    <p:sldLayoutId id="2147484763" r:id="rId55"/>
    <p:sldLayoutId id="2147484764" r:id="rId56"/>
    <p:sldLayoutId id="2147484765" r:id="rId57"/>
    <p:sldLayoutId id="2147484766" r:id="rId58"/>
    <p:sldLayoutId id="2147484767" r:id="rId59"/>
    <p:sldLayoutId id="2147484768" r:id="rId60"/>
    <p:sldLayoutId id="2147484769" r:id="rId61"/>
    <p:sldLayoutId id="2147484770" r:id="rId62"/>
    <p:sldLayoutId id="2147484771" r:id="rId63"/>
    <p:sldLayoutId id="2147484772" r:id="rId64"/>
    <p:sldLayoutId id="2147484773" r:id="rId65"/>
    <p:sldLayoutId id="2147484774" r:id="rId66"/>
    <p:sldLayoutId id="2147484775" r:id="rId67"/>
    <p:sldLayoutId id="2147484776" r:id="rId68"/>
    <p:sldLayoutId id="2147484777" r:id="rId69"/>
    <p:sldLayoutId id="2147484778" r:id="rId70"/>
    <p:sldLayoutId id="2147484779" r:id="rId71"/>
    <p:sldLayoutId id="2147484780" r:id="rId72"/>
    <p:sldLayoutId id="2147484781" r:id="rId73"/>
    <p:sldLayoutId id="2147484782" r:id="rId74"/>
    <p:sldLayoutId id="2147484783" r:id="rId75"/>
    <p:sldLayoutId id="2147484784" r:id="rId76"/>
    <p:sldLayoutId id="2147484789" r:id="rId77"/>
    <p:sldLayoutId id="2147484872" r:id="rId78"/>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346935564"/>
      </p:ext>
    </p:extLst>
  </p:cSld>
  <p:clrMap bg1="lt1" tx1="dk1" bg2="lt2" tx2="dk2" accent1="accent1" accent2="accent2" accent3="accent3" accent4="accent4" accent5="accent5" accent6="accent6" hlink="hlink" folHlink="fol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 id="2147484804" r:id="rId14"/>
    <p:sldLayoutId id="2147484805" r:id="rId15"/>
    <p:sldLayoutId id="2147484806" r:id="rId16"/>
    <p:sldLayoutId id="2147484807" r:id="rId17"/>
    <p:sldLayoutId id="2147484808" r:id="rId18"/>
    <p:sldLayoutId id="2147484809" r:id="rId19"/>
    <p:sldLayoutId id="2147484810" r:id="rId20"/>
    <p:sldLayoutId id="2147484811" r:id="rId21"/>
    <p:sldLayoutId id="2147484812" r:id="rId22"/>
    <p:sldLayoutId id="2147484813" r:id="rId23"/>
    <p:sldLayoutId id="2147484814" r:id="rId24"/>
    <p:sldLayoutId id="2147484815" r:id="rId25"/>
    <p:sldLayoutId id="2147484816" r:id="rId26"/>
    <p:sldLayoutId id="2147484817" r:id="rId27"/>
    <p:sldLayoutId id="2147484818" r:id="rId28"/>
    <p:sldLayoutId id="2147484819" r:id="rId29"/>
    <p:sldLayoutId id="2147484820" r:id="rId30"/>
    <p:sldLayoutId id="2147484821" r:id="rId31"/>
    <p:sldLayoutId id="2147484822" r:id="rId32"/>
    <p:sldLayoutId id="2147484823" r:id="rId33"/>
    <p:sldLayoutId id="2147484824" r:id="rId34"/>
    <p:sldLayoutId id="2147484825" r:id="rId35"/>
    <p:sldLayoutId id="2147484826" r:id="rId36"/>
    <p:sldLayoutId id="2147484827" r:id="rId37"/>
    <p:sldLayoutId id="2147484828" r:id="rId38"/>
    <p:sldLayoutId id="2147484829" r:id="rId39"/>
    <p:sldLayoutId id="2147484830" r:id="rId40"/>
    <p:sldLayoutId id="2147484831" r:id="rId41"/>
    <p:sldLayoutId id="2147484832" r:id="rId42"/>
    <p:sldLayoutId id="2147484833" r:id="rId43"/>
    <p:sldLayoutId id="2147484834" r:id="rId44"/>
    <p:sldLayoutId id="2147484835" r:id="rId45"/>
    <p:sldLayoutId id="2147484836" r:id="rId46"/>
    <p:sldLayoutId id="2147484837" r:id="rId47"/>
    <p:sldLayoutId id="2147484838" r:id="rId48"/>
    <p:sldLayoutId id="2147484839" r:id="rId49"/>
    <p:sldLayoutId id="2147484840" r:id="rId50"/>
    <p:sldLayoutId id="2147484841" r:id="rId51"/>
    <p:sldLayoutId id="2147484842" r:id="rId52"/>
    <p:sldLayoutId id="2147484843" r:id="rId53"/>
    <p:sldLayoutId id="2147484844" r:id="rId54"/>
    <p:sldLayoutId id="2147484845" r:id="rId55"/>
    <p:sldLayoutId id="2147484846" r:id="rId56"/>
    <p:sldLayoutId id="2147484847" r:id="rId57"/>
    <p:sldLayoutId id="2147484848" r:id="rId58"/>
    <p:sldLayoutId id="2147484849" r:id="rId59"/>
    <p:sldLayoutId id="2147484850" r:id="rId60"/>
    <p:sldLayoutId id="2147484851" r:id="rId61"/>
    <p:sldLayoutId id="2147484852" r:id="rId62"/>
    <p:sldLayoutId id="2147484853" r:id="rId63"/>
    <p:sldLayoutId id="2147484854" r:id="rId64"/>
    <p:sldLayoutId id="2147484855" r:id="rId65"/>
    <p:sldLayoutId id="2147484856" r:id="rId66"/>
    <p:sldLayoutId id="2147484857" r:id="rId67"/>
    <p:sldLayoutId id="2147484858" r:id="rId68"/>
    <p:sldLayoutId id="2147484859" r:id="rId69"/>
    <p:sldLayoutId id="2147484860" r:id="rId70"/>
    <p:sldLayoutId id="2147484861" r:id="rId71"/>
    <p:sldLayoutId id="2147484862" r:id="rId72"/>
    <p:sldLayoutId id="2147484863" r:id="rId73"/>
    <p:sldLayoutId id="2147484864" r:id="rId74"/>
    <p:sldLayoutId id="2147484865" r:id="rId75"/>
    <p:sldLayoutId id="2147484866" r:id="rId76"/>
    <p:sldLayoutId id="2147484867" r:id="rId77"/>
    <p:sldLayoutId id="2147484868" r:id="rId78"/>
    <p:sldLayoutId id="2147484869" r:id="rId79"/>
    <p:sldLayoutId id="2147484870" r:id="rId80"/>
    <p:sldLayoutId id="2147484871" r:id="rId8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go.microsoft.com/fwlink/?linkid=2147247" TargetMode="External"/><Relationship Id="rId2" Type="http://schemas.openxmlformats.org/officeDocument/2006/relationships/hyperlink" Target="https://aka.ms/PAuAppBlog"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xml"/><Relationship Id="rId1" Type="http://schemas.openxmlformats.org/officeDocument/2006/relationships/slideLayout" Target="../slideLayouts/slideLayout99.xml"/><Relationship Id="rId4" Type="http://schemas.openxmlformats.org/officeDocument/2006/relationships/image" Target="../media/image22.w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4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43.xml"/><Relationship Id="rId1" Type="http://schemas.openxmlformats.org/officeDocument/2006/relationships/slideLayout" Target="../slideLayouts/slideLayout57.xml"/><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7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78.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78.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7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19.xml"/><Relationship Id="rId5" Type="http://schemas.openxmlformats.org/officeDocument/2006/relationships/image" Target="../media/image56.png"/><Relationship Id="rId4" Type="http://schemas.openxmlformats.org/officeDocument/2006/relationships/image" Target="../media/image55.png"/></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3.xml"/><Relationship Id="rId1" Type="http://schemas.openxmlformats.org/officeDocument/2006/relationships/slideLayout" Target="../slideLayouts/slideLayout78.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16.xml"/><Relationship Id="rId4" Type="http://schemas.openxmlformats.org/officeDocument/2006/relationships/image" Target="../media/image6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8.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16.xm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8.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1.xml"/><Relationship Id="rId1" Type="http://schemas.openxmlformats.org/officeDocument/2006/relationships/slideLayout" Target="../slideLayouts/slideLayout7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C2BF-3DE8-4280-9ACD-1A7D0D9AA02F}"/>
              </a:ext>
            </a:extLst>
          </p:cNvPr>
          <p:cNvSpPr>
            <a:spLocks noGrp="1"/>
          </p:cNvSpPr>
          <p:nvPr>
            <p:ph type="title"/>
          </p:nvPr>
        </p:nvSpPr>
        <p:spPr/>
        <p:txBody>
          <a:bodyPr/>
          <a:lstStyle/>
          <a:p>
            <a:r>
              <a:rPr lang="en-US" dirty="0"/>
              <a:t>Automate a business process using Power Automate</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E0B87C-3A20-4148-83AA-EC0B8CC158BE}"/>
              </a:ext>
            </a:extLst>
          </p:cNvPr>
          <p:cNvSpPr>
            <a:spLocks noGrp="1"/>
          </p:cNvSpPr>
          <p:nvPr>
            <p:ph type="title"/>
          </p:nvPr>
        </p:nvSpPr>
        <p:spPr/>
        <p:txBody>
          <a:bodyPr/>
          <a:lstStyle/>
          <a:p>
            <a:r>
              <a:rPr lang="en-US"/>
              <a:t>Example: Purchase order approval </a:t>
            </a:r>
          </a:p>
        </p:txBody>
      </p:sp>
      <p:pic>
        <p:nvPicPr>
          <p:cNvPr id="2050" name="Picture 2" descr="Flowchart logic for support emails">
            <a:extLst>
              <a:ext uri="{FF2B5EF4-FFF2-40B4-BE49-F238E27FC236}">
                <a16:creationId xmlns:a16="http://schemas.microsoft.com/office/drawing/2014/main" id="{28D892D1-11D3-472E-B2F9-B412BABBB95A}"/>
              </a:ext>
            </a:extLst>
          </p:cNvPr>
          <p:cNvPicPr>
            <a:picLocks noChangeAspect="1" noChangeArrowheads="1"/>
          </p:cNvPicPr>
          <p:nvPr/>
        </p:nvPicPr>
        <p:blipFill rotWithShape="1">
          <a:blip r:embed="rId3">
            <a:clrChange>
              <a:clrFrom>
                <a:srgbClr val="F8F8F8"/>
              </a:clrFrom>
              <a:clrTo>
                <a:srgbClr val="F8F8F8">
                  <a:alpha val="0"/>
                </a:srgbClr>
              </a:clrTo>
            </a:clrChange>
            <a:extLst>
              <a:ext uri="{28A0092B-C50C-407E-A947-70E740481C1C}">
                <a14:useLocalDpi xmlns:a14="http://schemas.microsoft.com/office/drawing/2010/main" val="0"/>
              </a:ext>
            </a:extLst>
          </a:blip>
          <a:srcRect l="-5782" t="-860" r="-5782" b="-860"/>
          <a:stretch/>
        </p:blipFill>
        <p:spPr bwMode="auto">
          <a:xfrm>
            <a:off x="432097" y="1457325"/>
            <a:ext cx="11327812" cy="4960938"/>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0965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0285B5E-1F0C-48C1-8C50-625C546C35EF}"/>
              </a:ext>
            </a:extLst>
          </p:cNvPr>
          <p:cNvSpPr>
            <a:spLocks noGrp="1"/>
          </p:cNvSpPr>
          <p:nvPr>
            <p:ph type="title"/>
          </p:nvPr>
        </p:nvSpPr>
        <p:spPr/>
        <p:txBody>
          <a:bodyPr/>
          <a:lstStyle/>
          <a:p>
            <a:r>
              <a:rPr lang="en-US"/>
              <a:t>Types of Power Automate flows</a:t>
            </a:r>
          </a:p>
        </p:txBody>
      </p:sp>
      <p:sp>
        <p:nvSpPr>
          <p:cNvPr id="3" name="Content Placeholder 2">
            <a:extLst>
              <a:ext uri="{FF2B5EF4-FFF2-40B4-BE49-F238E27FC236}">
                <a16:creationId xmlns:a16="http://schemas.microsoft.com/office/drawing/2014/main" id="{927989F5-D0FF-43B5-B52A-4A9A079ED2E8}"/>
              </a:ext>
            </a:extLst>
          </p:cNvPr>
          <p:cNvSpPr>
            <a:spLocks noGrp="1"/>
          </p:cNvSpPr>
          <p:nvPr>
            <p:ph sz="quarter" idx="10"/>
          </p:nvPr>
        </p:nvSpPr>
        <p:spPr/>
        <p:txBody>
          <a:bodyPr/>
          <a:lstStyle/>
          <a:p>
            <a:pPr>
              <a:spcBef>
                <a:spcPts val="0"/>
              </a:spcBef>
              <a:spcAft>
                <a:spcPts val="600"/>
              </a:spcAft>
            </a:pPr>
            <a:r>
              <a:rPr lang="en-US"/>
              <a:t>Event driven flows: </a:t>
            </a:r>
          </a:p>
          <a:p>
            <a:pPr>
              <a:spcBef>
                <a:spcPts val="0"/>
              </a:spcBef>
              <a:spcAft>
                <a:spcPts val="600"/>
              </a:spcAft>
            </a:pPr>
            <a:r>
              <a:rPr lang="en-US">
                <a:latin typeface="+mn-lt"/>
              </a:rPr>
              <a:t>Flows built of a trigger to execute one or more actions  </a:t>
            </a:r>
          </a:p>
        </p:txBody>
      </p:sp>
      <p:sp>
        <p:nvSpPr>
          <p:cNvPr id="4" name="Content Placeholder 3">
            <a:extLst>
              <a:ext uri="{FF2B5EF4-FFF2-40B4-BE49-F238E27FC236}">
                <a16:creationId xmlns:a16="http://schemas.microsoft.com/office/drawing/2014/main" id="{A3ADC55C-7381-4811-B0B1-446A27CC789C}"/>
              </a:ext>
            </a:extLst>
          </p:cNvPr>
          <p:cNvSpPr>
            <a:spLocks noGrp="1"/>
          </p:cNvSpPr>
          <p:nvPr>
            <p:ph sz="quarter" idx="12"/>
          </p:nvPr>
        </p:nvSpPr>
        <p:spPr/>
        <p:txBody>
          <a:bodyPr/>
          <a:lstStyle/>
          <a:p>
            <a:pPr>
              <a:spcBef>
                <a:spcPts val="0"/>
              </a:spcBef>
              <a:spcAft>
                <a:spcPts val="600"/>
              </a:spcAft>
            </a:pPr>
            <a:r>
              <a:rPr lang="en-US"/>
              <a:t>Business process flows:</a:t>
            </a:r>
          </a:p>
          <a:p>
            <a:pPr>
              <a:spcBef>
                <a:spcPts val="0"/>
              </a:spcBef>
              <a:spcAft>
                <a:spcPts val="600"/>
              </a:spcAft>
            </a:pPr>
            <a:r>
              <a:rPr lang="en-US">
                <a:latin typeface="+mn-lt"/>
              </a:rPr>
              <a:t>Flows built to augment the experience when using Model-driven apps and Common Data Service</a:t>
            </a:r>
          </a:p>
        </p:txBody>
      </p:sp>
      <p:sp>
        <p:nvSpPr>
          <p:cNvPr id="5" name="Content Placeholder 4">
            <a:extLst>
              <a:ext uri="{FF2B5EF4-FFF2-40B4-BE49-F238E27FC236}">
                <a16:creationId xmlns:a16="http://schemas.microsoft.com/office/drawing/2014/main" id="{F6447B61-B07C-45B3-95B0-388EE554343C}"/>
              </a:ext>
            </a:extLst>
          </p:cNvPr>
          <p:cNvSpPr>
            <a:spLocks noGrp="1"/>
          </p:cNvSpPr>
          <p:nvPr>
            <p:ph sz="quarter" idx="13"/>
          </p:nvPr>
        </p:nvSpPr>
        <p:spPr/>
        <p:txBody>
          <a:bodyPr/>
          <a:lstStyle/>
          <a:p>
            <a:pPr>
              <a:spcBef>
                <a:spcPts val="0"/>
              </a:spcBef>
              <a:spcAft>
                <a:spcPts val="600"/>
              </a:spcAft>
            </a:pPr>
            <a:r>
              <a:rPr lang="en-US"/>
              <a:t>UI flows: </a:t>
            </a:r>
          </a:p>
          <a:p>
            <a:pPr>
              <a:spcBef>
                <a:spcPts val="0"/>
              </a:spcBef>
              <a:spcAft>
                <a:spcPts val="600"/>
              </a:spcAft>
            </a:pPr>
            <a:r>
              <a:rPr lang="en-US">
                <a:latin typeface="+mn-lt"/>
              </a:rPr>
              <a:t>Robotic process automation (RPA) flows allow you to record yourself performing actions on your desktop or within a web browser </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E9016-C1E9-4DB9-BE0D-C20FA2479641}"/>
              </a:ext>
            </a:extLst>
          </p:cNvPr>
          <p:cNvSpPr>
            <a:spLocks noGrp="1"/>
          </p:cNvSpPr>
          <p:nvPr>
            <p:ph type="title"/>
          </p:nvPr>
        </p:nvSpPr>
        <p:spPr/>
        <p:txBody>
          <a:bodyPr/>
          <a:lstStyle/>
          <a:p>
            <a:r>
              <a:rPr lang="en-US"/>
              <a:t>Key concepts</a:t>
            </a:r>
          </a:p>
        </p:txBody>
      </p:sp>
      <p:sp>
        <p:nvSpPr>
          <p:cNvPr id="26" name="Content Placeholder 25">
            <a:extLst>
              <a:ext uri="{FF2B5EF4-FFF2-40B4-BE49-F238E27FC236}">
                <a16:creationId xmlns:a16="http://schemas.microsoft.com/office/drawing/2014/main" id="{B7192AB4-FBBD-4953-A11D-DEF71D45458C}"/>
              </a:ext>
            </a:extLst>
          </p:cNvPr>
          <p:cNvSpPr>
            <a:spLocks noGrp="1"/>
          </p:cNvSpPr>
          <p:nvPr>
            <p:ph sz="quarter" idx="10"/>
          </p:nvPr>
        </p:nvSpPr>
        <p:spPr>
          <a:xfrm>
            <a:off x="441468" y="1752601"/>
            <a:ext cx="5543785" cy="2336799"/>
          </a:xfrm>
        </p:spPr>
        <p:txBody>
          <a:bodyPr/>
          <a:lstStyle/>
          <a:p>
            <a:r>
              <a:rPr lang="en-US"/>
              <a:t>A Trigger: </a:t>
            </a:r>
          </a:p>
          <a:p>
            <a:pPr>
              <a:spcBef>
                <a:spcPts val="0"/>
              </a:spcBef>
              <a:spcAft>
                <a:spcPts val="0"/>
              </a:spcAft>
            </a:pPr>
            <a:r>
              <a:rPr lang="en-US">
                <a:latin typeface="+mn-lt"/>
              </a:rPr>
              <a:t>The starting action of the flow such</a:t>
            </a:r>
            <a:br>
              <a:rPr lang="en-US">
                <a:latin typeface="+mn-lt"/>
              </a:rPr>
            </a:br>
            <a:r>
              <a:rPr lang="en-US">
                <a:latin typeface="+mn-lt"/>
              </a:rPr>
              <a:t>as new email arriving in your inbox or a new item being added to a SharePoint list</a:t>
            </a:r>
          </a:p>
        </p:txBody>
      </p:sp>
      <p:sp>
        <p:nvSpPr>
          <p:cNvPr id="3" name="Content Placeholder 2">
            <a:extLst>
              <a:ext uri="{FF2B5EF4-FFF2-40B4-BE49-F238E27FC236}">
                <a16:creationId xmlns:a16="http://schemas.microsoft.com/office/drawing/2014/main" id="{D078408F-38B9-4C4E-BA1B-6295855438E2}"/>
              </a:ext>
            </a:extLst>
          </p:cNvPr>
          <p:cNvSpPr>
            <a:spLocks noGrp="1"/>
          </p:cNvSpPr>
          <p:nvPr>
            <p:ph sz="quarter" idx="11"/>
          </p:nvPr>
        </p:nvSpPr>
        <p:spPr>
          <a:xfrm>
            <a:off x="6229350" y="1752601"/>
            <a:ext cx="5543550" cy="2336799"/>
          </a:xfrm>
        </p:spPr>
        <p:txBody>
          <a:bodyPr/>
          <a:lstStyle/>
          <a:p>
            <a:r>
              <a:rPr lang="en-US"/>
              <a:t>One or more Actions: </a:t>
            </a:r>
          </a:p>
          <a:p>
            <a:pPr>
              <a:spcBef>
                <a:spcPts val="0"/>
              </a:spcBef>
              <a:spcAft>
                <a:spcPts val="0"/>
              </a:spcAft>
            </a:pPr>
            <a:r>
              <a:rPr lang="en-US">
                <a:latin typeface="+mn-lt"/>
              </a:rPr>
              <a:t>What you want to happen when a trigger is invoked such as  start the action of creating a new file on OneDrive for Business</a:t>
            </a:r>
          </a:p>
        </p:txBody>
      </p:sp>
      <p:sp>
        <p:nvSpPr>
          <p:cNvPr id="5" name="Text Placeholder 4">
            <a:extLst>
              <a:ext uri="{FF2B5EF4-FFF2-40B4-BE49-F238E27FC236}">
                <a16:creationId xmlns:a16="http://schemas.microsoft.com/office/drawing/2014/main" id="{39E95BF6-079C-4CD5-A449-B2A9023ECC33}"/>
              </a:ext>
            </a:extLst>
          </p:cNvPr>
          <p:cNvSpPr>
            <a:spLocks noGrp="1"/>
          </p:cNvSpPr>
          <p:nvPr>
            <p:ph type="body" sz="quarter" idx="12"/>
          </p:nvPr>
        </p:nvSpPr>
        <p:spPr/>
        <p:txBody>
          <a:bodyPr/>
          <a:lstStyle/>
          <a:p>
            <a:r>
              <a:rPr lang="en-US" noProof="0"/>
              <a:t>Every flow has two main parts: </a:t>
            </a:r>
          </a:p>
        </p:txBody>
      </p:sp>
    </p:spTree>
    <p:extLst>
      <p:ext uri="{BB962C8B-B14F-4D97-AF65-F5344CB8AC3E}">
        <p14:creationId xmlns:p14="http://schemas.microsoft.com/office/powerpoint/2010/main" val="273682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B3BAAE-A015-400B-B7D9-4FB3FF6C1348}"/>
              </a:ext>
            </a:extLst>
          </p:cNvPr>
          <p:cNvSpPr>
            <a:spLocks noGrp="1"/>
          </p:cNvSpPr>
          <p:nvPr>
            <p:ph type="title"/>
          </p:nvPr>
        </p:nvSpPr>
        <p:spPr/>
        <p:txBody>
          <a:bodyPr/>
          <a:lstStyle/>
          <a:p>
            <a:r>
              <a:rPr lang="en-US"/>
              <a:t>Demo: Building a flow</a:t>
            </a:r>
          </a:p>
        </p:txBody>
      </p:sp>
      <p:sp>
        <p:nvSpPr>
          <p:cNvPr id="7" name="Picture Placeholder 6">
            <a:extLst>
              <a:ext uri="{FF2B5EF4-FFF2-40B4-BE49-F238E27FC236}">
                <a16:creationId xmlns:a16="http://schemas.microsoft.com/office/drawing/2014/main" id="{AF080A58-8ED7-4262-8CD6-E6655A6E9E63}"/>
              </a:ext>
              <a:ext uri="{C183D7F6-B498-43B3-948B-1728B52AA6E4}">
                <adec:decorative xmlns:adec="http://schemas.microsoft.com/office/drawing/2017/decorative" val="1"/>
              </a:ext>
            </a:extLst>
          </p:cNvPr>
          <p:cNvSpPr>
            <a:spLocks noGrp="1"/>
          </p:cNvSpPr>
          <p:nvPr>
            <p:ph type="pic" sz="quarter" idx="12"/>
          </p:nvPr>
        </p:nvSpPr>
        <p:spPr/>
      </p:sp>
    </p:spTree>
    <p:extLst>
      <p:ext uri="{BB962C8B-B14F-4D97-AF65-F5344CB8AC3E}">
        <p14:creationId xmlns:p14="http://schemas.microsoft.com/office/powerpoint/2010/main" val="27502721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2ABBB0-42B5-41CD-B6CC-A34B80E223DD}"/>
              </a:ext>
            </a:extLst>
          </p:cNvPr>
          <p:cNvSpPr>
            <a:spLocks noGrp="1"/>
          </p:cNvSpPr>
          <p:nvPr>
            <p:ph type="title"/>
          </p:nvPr>
        </p:nvSpPr>
        <p:spPr/>
        <p:txBody>
          <a:bodyPr/>
          <a:lstStyle/>
          <a:p>
            <a:r>
              <a:rPr lang="en-US">
                <a:solidFill>
                  <a:schemeClr val="tx1"/>
                </a:solidFill>
              </a:rPr>
              <a:t>Exercise: Create your first flow</a:t>
            </a:r>
            <a:endParaRPr lang="en-US"/>
          </a:p>
        </p:txBody>
      </p:sp>
      <p:sp>
        <p:nvSpPr>
          <p:cNvPr id="10" name="TextBox 9">
            <a:extLst>
              <a:ext uri="{FF2B5EF4-FFF2-40B4-BE49-F238E27FC236}">
                <a16:creationId xmlns:a16="http://schemas.microsoft.com/office/drawing/2014/main" id="{C2C2F17F-A883-46F9-A5C5-1F3669CE9FBE}"/>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40741129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85501D-784B-4C6E-A7AA-D659837484F0}"/>
              </a:ext>
            </a:extLst>
          </p:cNvPr>
          <p:cNvSpPr>
            <a:spLocks noGrp="1"/>
          </p:cNvSpPr>
          <p:nvPr>
            <p:ph type="title"/>
          </p:nvPr>
        </p:nvSpPr>
        <p:spPr/>
        <p:txBody>
          <a:bodyPr/>
          <a:lstStyle/>
          <a:p>
            <a:r>
              <a:rPr lang="en-US">
                <a:solidFill>
                  <a:schemeClr val="tx1"/>
                </a:solidFill>
              </a:rPr>
              <a:t>Exercise: Learn to use the Power Automate mobile app</a:t>
            </a:r>
            <a:endParaRPr lang="en-US"/>
          </a:p>
        </p:txBody>
      </p:sp>
      <p:sp>
        <p:nvSpPr>
          <p:cNvPr id="10" name="TextBox 9">
            <a:extLst>
              <a:ext uri="{FF2B5EF4-FFF2-40B4-BE49-F238E27FC236}">
                <a16:creationId xmlns:a16="http://schemas.microsoft.com/office/drawing/2014/main" id="{6F619102-699A-46CD-8737-10F48C865B70}"/>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13121357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C6CBA-B710-4FCF-8A29-91D395AB3AE9}"/>
              </a:ext>
            </a:extLst>
          </p:cNvPr>
          <p:cNvSpPr>
            <a:spLocks noGrp="1"/>
          </p:cNvSpPr>
          <p:nvPr>
            <p:ph type="title"/>
          </p:nvPr>
        </p:nvSpPr>
        <p:spPr/>
        <p:txBody>
          <a:bodyPr/>
          <a:lstStyle/>
          <a:p>
            <a:r>
              <a:rPr lang="en-US">
                <a:solidFill>
                  <a:schemeClr val="tx1"/>
                </a:solidFill>
              </a:rPr>
              <a:t>Exercise: Receive text and email notifications from flows</a:t>
            </a:r>
            <a:endParaRPr lang="en-US"/>
          </a:p>
        </p:txBody>
      </p:sp>
      <p:sp>
        <p:nvSpPr>
          <p:cNvPr id="12" name="TextBox 11">
            <a:extLst>
              <a:ext uri="{FF2B5EF4-FFF2-40B4-BE49-F238E27FC236}">
                <a16:creationId xmlns:a16="http://schemas.microsoft.com/office/drawing/2014/main" id="{4FF64BD4-B9CF-41F0-BC45-CF71B796D81F}"/>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286170872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E91DD6-D415-44A5-B875-0B80D5F53063}"/>
              </a:ext>
            </a:extLst>
          </p:cNvPr>
          <p:cNvSpPr>
            <a:spLocks noGrp="1"/>
          </p:cNvSpPr>
          <p:nvPr>
            <p:ph type="title"/>
          </p:nvPr>
        </p:nvSpPr>
        <p:spPr/>
        <p:txBody>
          <a:bodyPr/>
          <a:lstStyle/>
          <a:p>
            <a:r>
              <a:rPr lang="en-US">
                <a:solidFill>
                  <a:schemeClr val="tx1"/>
                </a:solidFill>
              </a:rPr>
              <a:t>Exercise: Copy files with flow</a:t>
            </a:r>
            <a:endParaRPr lang="en-US"/>
          </a:p>
        </p:txBody>
      </p:sp>
      <p:sp>
        <p:nvSpPr>
          <p:cNvPr id="11" name="TextBox 10">
            <a:extLst>
              <a:ext uri="{FF2B5EF4-FFF2-40B4-BE49-F238E27FC236}">
                <a16:creationId xmlns:a16="http://schemas.microsoft.com/office/drawing/2014/main" id="{2F2A8E0C-0697-4321-9D29-A4A98D7051C0}"/>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20751515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5D07E5-7816-407E-8C7A-6EF1BE5AFF25}"/>
              </a:ext>
            </a:extLst>
          </p:cNvPr>
          <p:cNvSpPr>
            <a:spLocks noGrp="1"/>
          </p:cNvSpPr>
          <p:nvPr>
            <p:ph type="title"/>
          </p:nvPr>
        </p:nvSpPr>
        <p:spPr/>
        <p:txBody>
          <a:bodyPr/>
          <a:lstStyle/>
          <a:p>
            <a:r>
              <a:rPr lang="en-US">
                <a:solidFill>
                  <a:schemeClr val="tx1"/>
                </a:solidFill>
              </a:rPr>
              <a:t>Exercise: Create recurring flows</a:t>
            </a:r>
            <a:endParaRPr lang="en-US"/>
          </a:p>
        </p:txBody>
      </p:sp>
      <p:sp>
        <p:nvSpPr>
          <p:cNvPr id="13" name="TextBox 12">
            <a:extLst>
              <a:ext uri="{FF2B5EF4-FFF2-40B4-BE49-F238E27FC236}">
                <a16:creationId xmlns:a16="http://schemas.microsoft.com/office/drawing/2014/main" id="{4DDE0D08-C57F-4528-8598-FC3514043C0A}"/>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1850306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876AE7-A250-40D4-A56F-1B01BE0E3A6B}"/>
              </a:ext>
            </a:extLst>
          </p:cNvPr>
          <p:cNvSpPr>
            <a:spLocks noGrp="1"/>
          </p:cNvSpPr>
          <p:nvPr>
            <p:ph type="title"/>
          </p:nvPr>
        </p:nvSpPr>
        <p:spPr/>
        <p:txBody>
          <a:bodyPr/>
          <a:lstStyle/>
          <a:p>
            <a:r>
              <a:rPr lang="en-US"/>
              <a:t>Exercise: Send an email when a tweet is posted</a:t>
            </a:r>
          </a:p>
        </p:txBody>
      </p:sp>
      <p:sp>
        <p:nvSpPr>
          <p:cNvPr id="12" name="TextBox 11">
            <a:extLst>
              <a:ext uri="{FF2B5EF4-FFF2-40B4-BE49-F238E27FC236}">
                <a16:creationId xmlns:a16="http://schemas.microsoft.com/office/drawing/2014/main" id="{31F404E3-6D7F-474B-BA69-F2046F90F20F}"/>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27971314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5D8218-504C-4B7A-8A40-9002533ABE04}"/>
              </a:ext>
            </a:extLst>
          </p:cNvPr>
          <p:cNvSpPr>
            <a:spLocks noGrp="1"/>
          </p:cNvSpPr>
          <p:nvPr>
            <p:ph type="title"/>
          </p:nvPr>
        </p:nvSpPr>
        <p:spPr/>
        <p:txBody>
          <a:bodyPr/>
          <a:lstStyle/>
          <a:p>
            <a:r>
              <a:rPr lang="en-US" dirty="0"/>
              <a:t>What is Microsoft </a:t>
            </a:r>
            <a:r>
              <a:rPr lang="en-US" dirty="0" err="1"/>
              <a:t>Dataverse</a:t>
            </a:r>
            <a:r>
              <a:rPr lang="en-US" dirty="0"/>
              <a:t>?</a:t>
            </a:r>
          </a:p>
        </p:txBody>
      </p:sp>
      <p:sp>
        <p:nvSpPr>
          <p:cNvPr id="5" name="Text Placeholder 4">
            <a:extLst>
              <a:ext uri="{FF2B5EF4-FFF2-40B4-BE49-F238E27FC236}">
                <a16:creationId xmlns:a16="http://schemas.microsoft.com/office/drawing/2014/main" id="{636EFF75-57DD-4C83-B0D1-9112418D43AE}"/>
              </a:ext>
            </a:extLst>
          </p:cNvPr>
          <p:cNvSpPr>
            <a:spLocks noGrp="1"/>
          </p:cNvSpPr>
          <p:nvPr>
            <p:ph type="body" sz="quarter" idx="42"/>
          </p:nvPr>
        </p:nvSpPr>
        <p:spPr>
          <a:xfrm>
            <a:off x="418643" y="1456897"/>
            <a:ext cx="11354713" cy="2248829"/>
          </a:xfrm>
        </p:spPr>
        <p:txBody>
          <a:bodyPr/>
          <a:lstStyle/>
          <a:p>
            <a:pPr rtl="0"/>
            <a:r>
              <a:rPr lang="en-US" sz="2800" b="1" i="0" dirty="0">
                <a:solidFill>
                  <a:srgbClr val="C00000"/>
                </a:solidFill>
                <a:effectLst/>
                <a:latin typeface="docons"/>
              </a:rPr>
              <a:t>Note</a:t>
            </a:r>
          </a:p>
          <a:p>
            <a:r>
              <a:rPr lang="en-US" b="0" i="0" dirty="0">
                <a:solidFill>
                  <a:srgbClr val="171717"/>
                </a:solidFill>
                <a:effectLst/>
                <a:latin typeface="Segoe UI" panose="020B0502040204020203" pitchFamily="34" charset="0"/>
              </a:rPr>
              <a:t>Effective November 2020:</a:t>
            </a: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Common Data Service has been renamed to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a:t>
            </a:r>
            <a:r>
              <a:rPr lang="en-US" b="1" i="0" u="none" strike="noStrike" dirty="0">
                <a:solidFill>
                  <a:schemeClr val="accent2"/>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Learn more</a:t>
            </a:r>
            <a:endParaRPr lang="en-US" b="0" i="0" dirty="0">
              <a:solidFill>
                <a:schemeClr val="accent2"/>
              </a:solidFill>
              <a:effectLst/>
              <a:latin typeface="Segoe UI" panose="020B0502040204020203" pitchFamily="34" charset="0"/>
            </a:endParaRP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Some terminology in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has been updated. For example, </a:t>
            </a:r>
            <a:r>
              <a:rPr lang="en-US" b="0" i="1" dirty="0">
                <a:solidFill>
                  <a:srgbClr val="171717"/>
                </a:solidFill>
                <a:effectLst/>
                <a:latin typeface="Segoe UI" panose="020B0502040204020203" pitchFamily="34" charset="0"/>
              </a:rPr>
              <a:t>entity</a:t>
            </a:r>
            <a:r>
              <a:rPr lang="en-US" b="0" i="0" dirty="0">
                <a:solidFill>
                  <a:srgbClr val="171717"/>
                </a:solidFill>
                <a:effectLst/>
                <a:latin typeface="Segoe UI" panose="020B0502040204020203" pitchFamily="34" charset="0"/>
              </a:rPr>
              <a:t> is now </a:t>
            </a:r>
            <a:r>
              <a:rPr lang="en-US" b="0" i="1" dirty="0">
                <a:solidFill>
                  <a:srgbClr val="171717"/>
                </a:solidFill>
                <a:effectLst/>
                <a:latin typeface="Segoe UI" panose="020B0502040204020203" pitchFamily="34" charset="0"/>
              </a:rPr>
              <a:t>table</a:t>
            </a:r>
            <a:r>
              <a:rPr lang="en-US" b="0" i="0" dirty="0">
                <a:solidFill>
                  <a:srgbClr val="171717"/>
                </a:solidFill>
                <a:effectLst/>
                <a:latin typeface="Segoe UI" panose="020B0502040204020203" pitchFamily="34" charset="0"/>
              </a:rPr>
              <a:t> and </a:t>
            </a:r>
            <a:r>
              <a:rPr lang="en-US" b="0" i="1" dirty="0">
                <a:solidFill>
                  <a:srgbClr val="171717"/>
                </a:solidFill>
                <a:effectLst/>
                <a:latin typeface="Segoe UI" panose="020B0502040204020203" pitchFamily="34" charset="0"/>
              </a:rPr>
              <a:t>field</a:t>
            </a:r>
            <a:r>
              <a:rPr lang="en-US" b="0" i="0" dirty="0">
                <a:solidFill>
                  <a:srgbClr val="171717"/>
                </a:solidFill>
                <a:effectLst/>
                <a:latin typeface="Segoe UI" panose="020B0502040204020203" pitchFamily="34" charset="0"/>
              </a:rPr>
              <a:t> is now </a:t>
            </a:r>
            <a:r>
              <a:rPr lang="en-US" b="0" i="1" dirty="0">
                <a:solidFill>
                  <a:srgbClr val="171717"/>
                </a:solidFill>
                <a:effectLst/>
                <a:latin typeface="Segoe UI" panose="020B0502040204020203" pitchFamily="34" charset="0"/>
              </a:rPr>
              <a:t>column</a:t>
            </a:r>
            <a:r>
              <a:rPr lang="en-US" b="0" i="0" dirty="0">
                <a:solidFill>
                  <a:srgbClr val="171717"/>
                </a:solidFill>
                <a:effectLst/>
                <a:latin typeface="Segoe UI" panose="020B0502040204020203" pitchFamily="34" charset="0"/>
              </a:rPr>
              <a:t>. </a:t>
            </a:r>
            <a:r>
              <a:rPr lang="en-US" b="1" i="0" u="none" strike="noStrike" dirty="0">
                <a:solidFill>
                  <a:schemeClr val="accent2"/>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Learn more</a:t>
            </a:r>
            <a:endParaRPr lang="en-US" b="0" i="0" dirty="0">
              <a:solidFill>
                <a:schemeClr val="accent2"/>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14584793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E46C3B-E675-4406-9CB8-1B192F599710}"/>
              </a:ext>
            </a:extLst>
          </p:cNvPr>
          <p:cNvSpPr>
            <a:spLocks noGrp="1"/>
          </p:cNvSpPr>
          <p:nvPr>
            <p:ph type="title"/>
          </p:nvPr>
        </p:nvSpPr>
        <p:spPr/>
        <p:txBody>
          <a:bodyPr/>
          <a:lstStyle/>
          <a:p>
            <a:r>
              <a:rPr lang="en-US" dirty="0">
                <a:solidFill>
                  <a:schemeClr val="tx1"/>
                </a:solidFill>
              </a:rPr>
              <a:t>Exercise: Create team flows</a:t>
            </a:r>
            <a:endParaRPr lang="en-US" dirty="0"/>
          </a:p>
        </p:txBody>
      </p:sp>
      <p:sp>
        <p:nvSpPr>
          <p:cNvPr id="11" name="TextBox 10">
            <a:extLst>
              <a:ext uri="{FF2B5EF4-FFF2-40B4-BE49-F238E27FC236}">
                <a16:creationId xmlns:a16="http://schemas.microsoft.com/office/drawing/2014/main" id="{7900223E-EC52-488B-9EFF-F0F4801F016D}"/>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10646569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93A3CA-8A0C-4365-BFB4-4550565961FB}"/>
              </a:ext>
            </a:extLst>
          </p:cNvPr>
          <p:cNvSpPr>
            <a:spLocks noGrp="1"/>
          </p:cNvSpPr>
          <p:nvPr>
            <p:ph type="title"/>
          </p:nvPr>
        </p:nvSpPr>
        <p:spPr/>
        <p:txBody>
          <a:bodyPr/>
          <a:lstStyle/>
          <a:p>
            <a:r>
              <a:rPr lang="en-US" dirty="0">
                <a:solidFill>
                  <a:schemeClr val="tx1"/>
                </a:solidFill>
              </a:rPr>
              <a:t>Exercise: Troubleshoot flows</a:t>
            </a:r>
            <a:endParaRPr lang="en-US" dirty="0"/>
          </a:p>
        </p:txBody>
      </p:sp>
      <p:sp>
        <p:nvSpPr>
          <p:cNvPr id="12" name="TextBox 11">
            <a:extLst>
              <a:ext uri="{FF2B5EF4-FFF2-40B4-BE49-F238E27FC236}">
                <a16:creationId xmlns:a16="http://schemas.microsoft.com/office/drawing/2014/main" id="{EC22E475-E31D-4999-AAB1-5EF622B0BB1C}"/>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25536831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Build more complex flows</a:t>
            </a:r>
          </a:p>
        </p:txBody>
      </p:sp>
      <p:sp>
        <p:nvSpPr>
          <p:cNvPr id="12" name="arrow_16" descr="An icon showing a flow">
            <a:extLst>
              <a:ext uri="{FF2B5EF4-FFF2-40B4-BE49-F238E27FC236}">
                <a16:creationId xmlns:a16="http://schemas.microsoft.com/office/drawing/2014/main" id="{E798C617-334D-421A-B6B4-FCBC89DBC3C0}"/>
              </a:ext>
            </a:extLst>
          </p:cNvPr>
          <p:cNvSpPr>
            <a:spLocks noChangeAspect="1" noEditPoints="1"/>
          </p:cNvSpPr>
          <p:nvPr/>
        </p:nvSpPr>
        <p:spPr bwMode="auto">
          <a:xfrm>
            <a:off x="10107508" y="2953236"/>
            <a:ext cx="1262962" cy="93086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F615F-11D5-4F9B-8AD5-993869960B69}"/>
              </a:ext>
            </a:extLst>
          </p:cNvPr>
          <p:cNvSpPr>
            <a:spLocks noGrp="1"/>
          </p:cNvSpPr>
          <p:nvPr>
            <p:ph type="title"/>
          </p:nvPr>
        </p:nvSpPr>
        <p:spPr/>
        <p:txBody>
          <a:bodyPr>
            <a:noAutofit/>
          </a:bodyPr>
          <a:lstStyle/>
          <a:p>
            <a:r>
              <a:rPr lang="en-US" dirty="0"/>
              <a:t>Dynamic content</a:t>
            </a:r>
          </a:p>
        </p:txBody>
      </p:sp>
      <p:pic>
        <p:nvPicPr>
          <p:cNvPr id="9" name="Picture 8" descr="Screenshot showing fields to be filled when sending an email">
            <a:extLst>
              <a:ext uri="{FF2B5EF4-FFF2-40B4-BE49-F238E27FC236}">
                <a16:creationId xmlns:a16="http://schemas.microsoft.com/office/drawing/2014/main" id="{D461FACA-4CBC-4A35-A61E-6938B696CB03}"/>
              </a:ext>
            </a:extLst>
          </p:cNvPr>
          <p:cNvPicPr>
            <a:picLocks noChangeAspect="1"/>
          </p:cNvPicPr>
          <p:nvPr/>
        </p:nvPicPr>
        <p:blipFill rotWithShape="1">
          <a:blip r:embed="rId2">
            <a:clrChange>
              <a:clrFrom>
                <a:srgbClr val="F8F8F8"/>
              </a:clrFrom>
              <a:clrTo>
                <a:srgbClr val="F8F8F8">
                  <a:alpha val="0"/>
                </a:srgbClr>
              </a:clrTo>
            </a:clrChange>
          </a:blip>
          <a:srcRect l="-14700" t="-3824" r="-14687" b="-3824"/>
          <a:stretch/>
        </p:blipFill>
        <p:spPr>
          <a:xfrm>
            <a:off x="431800" y="1168400"/>
            <a:ext cx="11328400" cy="5251474"/>
          </a:xfrm>
          <a:prstGeom prst="rect">
            <a:avLst/>
          </a:prstGeom>
          <a:noFill/>
          <a:ln w="19050">
            <a:solidFill>
              <a:schemeClr val="accent2"/>
            </a:solidFill>
          </a:ln>
        </p:spPr>
      </p:pic>
    </p:spTree>
    <p:extLst>
      <p:ext uri="{BB962C8B-B14F-4D97-AF65-F5344CB8AC3E}">
        <p14:creationId xmlns:p14="http://schemas.microsoft.com/office/powerpoint/2010/main" val="225840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805FF-2E96-4419-BF1A-50948826B11A}"/>
              </a:ext>
            </a:extLst>
          </p:cNvPr>
          <p:cNvSpPr>
            <a:spLocks noGrp="1"/>
          </p:cNvSpPr>
          <p:nvPr>
            <p:ph type="title"/>
          </p:nvPr>
        </p:nvSpPr>
        <p:spPr/>
        <p:txBody>
          <a:bodyPr/>
          <a:lstStyle/>
          <a:p>
            <a:r>
              <a:rPr lang="en-US" dirty="0"/>
              <a:t>Expressions</a:t>
            </a:r>
          </a:p>
        </p:txBody>
      </p:sp>
      <p:pic>
        <p:nvPicPr>
          <p:cNvPr id="4" name="Picture 3" descr="Screenshot of a flow triggering a flow">
            <a:extLst>
              <a:ext uri="{FF2B5EF4-FFF2-40B4-BE49-F238E27FC236}">
                <a16:creationId xmlns:a16="http://schemas.microsoft.com/office/drawing/2014/main" id="{B3EF8D9A-0CCB-4B6E-B119-5990D3CDB421}"/>
              </a:ext>
            </a:extLst>
          </p:cNvPr>
          <p:cNvPicPr>
            <a:picLocks noChangeAspect="1"/>
          </p:cNvPicPr>
          <p:nvPr/>
        </p:nvPicPr>
        <p:blipFill rotWithShape="1">
          <a:blip r:embed="rId3">
            <a:clrChange>
              <a:clrFrom>
                <a:srgbClr val="F8F8F8"/>
              </a:clrFrom>
              <a:clrTo>
                <a:srgbClr val="F8F8F8">
                  <a:alpha val="0"/>
                </a:srgbClr>
              </a:clrTo>
            </a:clrChange>
          </a:blip>
          <a:srcRect l="-8150" t="-3733" r="-8215" b="-2210"/>
          <a:stretch/>
        </p:blipFill>
        <p:spPr>
          <a:xfrm>
            <a:off x="432093" y="1168400"/>
            <a:ext cx="11327816" cy="5249104"/>
          </a:xfrm>
          <a:prstGeom prst="rect">
            <a:avLst/>
          </a:prstGeom>
          <a:noFill/>
          <a:ln w="19050">
            <a:solidFill>
              <a:schemeClr val="accent2"/>
            </a:solidFill>
          </a:ln>
        </p:spPr>
      </p:pic>
    </p:spTree>
    <p:extLst>
      <p:ext uri="{BB962C8B-B14F-4D97-AF65-F5344CB8AC3E}">
        <p14:creationId xmlns:p14="http://schemas.microsoft.com/office/powerpoint/2010/main" val="8925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E338F-05D5-4A31-B805-F95C209EDC4B}"/>
              </a:ext>
            </a:extLst>
          </p:cNvPr>
          <p:cNvSpPr>
            <a:spLocks noGrp="1"/>
          </p:cNvSpPr>
          <p:nvPr>
            <p:ph type="title"/>
          </p:nvPr>
        </p:nvSpPr>
        <p:spPr/>
        <p:txBody>
          <a:bodyPr/>
          <a:lstStyle/>
          <a:p>
            <a:r>
              <a:rPr lang="en-US" dirty="0">
                <a:solidFill>
                  <a:schemeClr val="tx1"/>
                </a:solidFill>
              </a:rPr>
              <a:t>Exercise: Build an approval request</a:t>
            </a:r>
            <a:endParaRPr lang="en-US" dirty="0"/>
          </a:p>
        </p:txBody>
      </p:sp>
      <p:sp>
        <p:nvSpPr>
          <p:cNvPr id="5" name="TextBox 4">
            <a:extLst>
              <a:ext uri="{FF2B5EF4-FFF2-40B4-BE49-F238E27FC236}">
                <a16:creationId xmlns:a16="http://schemas.microsoft.com/office/drawing/2014/main" id="{1F6467A1-6AA5-4FB8-934B-0EDF7CA9B38B}"/>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26664191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FCFAC9-33EB-4560-8A24-20D072D54BDE}"/>
              </a:ext>
            </a:extLst>
          </p:cNvPr>
          <p:cNvSpPr>
            <a:spLocks noGrp="1"/>
          </p:cNvSpPr>
          <p:nvPr>
            <p:ph type="title"/>
          </p:nvPr>
        </p:nvSpPr>
        <p:spPr/>
        <p:txBody>
          <a:bodyPr/>
          <a:lstStyle/>
          <a:p>
            <a:r>
              <a:rPr lang="en-US">
                <a:solidFill>
                  <a:schemeClr val="tx1"/>
                </a:solidFill>
              </a:rPr>
              <a:t>Exercise: Build a flow that processes an approval</a:t>
            </a:r>
            <a:endParaRPr lang="en-US"/>
          </a:p>
        </p:txBody>
      </p:sp>
      <p:sp>
        <p:nvSpPr>
          <p:cNvPr id="6" name="TextBox 5">
            <a:extLst>
              <a:ext uri="{FF2B5EF4-FFF2-40B4-BE49-F238E27FC236}">
                <a16:creationId xmlns:a16="http://schemas.microsoft.com/office/drawing/2014/main" id="{F5075BD9-28A5-4268-8DB0-84A150CE3DE2}"/>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12881754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6FD305-0D2A-4AE4-8913-D0F11666992D}"/>
              </a:ext>
            </a:extLst>
          </p:cNvPr>
          <p:cNvSpPr>
            <a:spLocks noGrp="1"/>
          </p:cNvSpPr>
          <p:nvPr>
            <p:ph type="title"/>
          </p:nvPr>
        </p:nvSpPr>
        <p:spPr/>
        <p:txBody>
          <a:bodyPr/>
          <a:lstStyle/>
          <a:p>
            <a:r>
              <a:rPr lang="en-US">
                <a:solidFill>
                  <a:schemeClr val="tx1"/>
                </a:solidFill>
              </a:rPr>
              <a:t>Exercise: Create a flow that stores documents</a:t>
            </a:r>
            <a:endParaRPr lang="en-US"/>
          </a:p>
        </p:txBody>
      </p:sp>
      <p:sp>
        <p:nvSpPr>
          <p:cNvPr id="5" name="TextBox 4">
            <a:extLst>
              <a:ext uri="{FF2B5EF4-FFF2-40B4-BE49-F238E27FC236}">
                <a16:creationId xmlns:a16="http://schemas.microsoft.com/office/drawing/2014/main" id="{C488AECE-107F-45F6-B54B-FA69F4C46212}"/>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364359326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58022D-444F-47AB-8CD2-340C46CD7A4D}"/>
              </a:ext>
            </a:extLst>
          </p:cNvPr>
          <p:cNvSpPr>
            <a:spLocks noGrp="1"/>
          </p:cNvSpPr>
          <p:nvPr>
            <p:ph type="title"/>
          </p:nvPr>
        </p:nvSpPr>
        <p:spPr/>
        <p:txBody>
          <a:bodyPr/>
          <a:lstStyle/>
          <a:p>
            <a:r>
              <a:rPr lang="en-US">
                <a:solidFill>
                  <a:schemeClr val="tx1"/>
                </a:solidFill>
              </a:rPr>
              <a:t>Exercise: Build a flow that uses information like locations</a:t>
            </a:r>
            <a:br>
              <a:rPr lang="en-US">
                <a:solidFill>
                  <a:schemeClr val="tx1"/>
                </a:solidFill>
              </a:rPr>
            </a:br>
            <a:r>
              <a:rPr lang="en-US">
                <a:solidFill>
                  <a:schemeClr val="tx1"/>
                </a:solidFill>
              </a:rPr>
              <a:t>or dates</a:t>
            </a:r>
            <a:endParaRPr lang="en-US"/>
          </a:p>
        </p:txBody>
      </p:sp>
      <p:sp>
        <p:nvSpPr>
          <p:cNvPr id="6" name="TextBox 5">
            <a:extLst>
              <a:ext uri="{FF2B5EF4-FFF2-40B4-BE49-F238E27FC236}">
                <a16:creationId xmlns:a16="http://schemas.microsoft.com/office/drawing/2014/main" id="{0781F765-AB5B-4537-AD2C-76F5C46433B2}"/>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302405542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F407F5-EE08-4EC2-A174-35485A5F9475}"/>
              </a:ext>
            </a:extLst>
          </p:cNvPr>
          <p:cNvSpPr>
            <a:spLocks noGrp="1"/>
          </p:cNvSpPr>
          <p:nvPr>
            <p:ph type="title"/>
          </p:nvPr>
        </p:nvSpPr>
        <p:spPr/>
        <p:txBody>
          <a:bodyPr/>
          <a:lstStyle/>
          <a:p>
            <a:r>
              <a:rPr lang="en-US">
                <a:solidFill>
                  <a:schemeClr val="tx1"/>
                </a:solidFill>
              </a:rPr>
              <a:t>Exercise: Build a flow that accepts user input when run</a:t>
            </a:r>
            <a:endParaRPr lang="en-US"/>
          </a:p>
        </p:txBody>
      </p:sp>
      <p:sp>
        <p:nvSpPr>
          <p:cNvPr id="5" name="TextBox 4">
            <a:extLst>
              <a:ext uri="{FF2B5EF4-FFF2-40B4-BE49-F238E27FC236}">
                <a16:creationId xmlns:a16="http://schemas.microsoft.com/office/drawing/2014/main" id="{38E4D9D1-A5DB-44E4-9D37-B4B5E5702F6A}"/>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15683417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br>
              <a:rPr lang="en-US" dirty="0"/>
            </a:br>
            <a:endParaRPr lang="en-US" dirty="0"/>
          </a:p>
        </p:txBody>
      </p:sp>
      <p:sp>
        <p:nvSpPr>
          <p:cNvPr id="6" name="Text Placeholder 5"/>
          <p:cNvSpPr>
            <a:spLocks noGrp="1"/>
          </p:cNvSpPr>
          <p:nvPr>
            <p:ph type="body" sz="quarter" idx="11"/>
          </p:nvPr>
        </p:nvSpPr>
        <p:spPr/>
        <p:txBody>
          <a:bodyPr/>
          <a:lstStyle/>
          <a:p>
            <a:pPr lvl="1"/>
            <a:r>
              <a:rPr lang="en-US" dirty="0"/>
              <a:t>Get started with Power Automate</a:t>
            </a:r>
          </a:p>
        </p:txBody>
      </p:sp>
      <p:sp>
        <p:nvSpPr>
          <p:cNvPr id="2" name="Text Placeholder 1"/>
          <p:cNvSpPr>
            <a:spLocks noGrp="1"/>
          </p:cNvSpPr>
          <p:nvPr>
            <p:ph type="body" sz="quarter" idx="15"/>
          </p:nvPr>
        </p:nvSpPr>
        <p:spPr/>
        <p:txBody>
          <a:bodyPr/>
          <a:lstStyle/>
          <a:p>
            <a:pPr lvl="1"/>
            <a:r>
              <a:rPr lang="en-US" dirty="0"/>
              <a:t>Build more complex flows with Power Automate</a:t>
            </a:r>
          </a:p>
        </p:txBody>
      </p:sp>
      <p:grpSp>
        <p:nvGrpSpPr>
          <p:cNvPr id="85" name="Group 84">
            <a:extLst>
              <a:ext uri="{FF2B5EF4-FFF2-40B4-BE49-F238E27FC236}">
                <a16:creationId xmlns:a16="http://schemas.microsoft.com/office/drawing/2014/main" id="{928F9FB2-7056-4AEA-80EA-90AB05087747}"/>
              </a:ext>
            </a:extLst>
          </p:cNvPr>
          <p:cNvGrpSpPr/>
          <p:nvPr/>
        </p:nvGrpSpPr>
        <p:grpSpPr>
          <a:xfrm>
            <a:off x="3031668" y="2207552"/>
            <a:ext cx="702132" cy="702232"/>
            <a:chOff x="3031668" y="4725108"/>
            <a:chExt cx="702132" cy="702232"/>
          </a:xfrm>
        </p:grpSpPr>
        <p:grpSp>
          <p:nvGrpSpPr>
            <p:cNvPr id="86" name="Group 85">
              <a:extLst>
                <a:ext uri="{FF2B5EF4-FFF2-40B4-BE49-F238E27FC236}">
                  <a16:creationId xmlns:a16="http://schemas.microsoft.com/office/drawing/2014/main" id="{1BD84496-45D1-4ED3-A7DB-8DB58049136B}"/>
                </a:ext>
              </a:extLst>
            </p:cNvPr>
            <p:cNvGrpSpPr/>
            <p:nvPr/>
          </p:nvGrpSpPr>
          <p:grpSpPr>
            <a:xfrm>
              <a:off x="3031668" y="4725108"/>
              <a:ext cx="702132" cy="702232"/>
              <a:chOff x="3031668" y="4725108"/>
              <a:chExt cx="702132" cy="702232"/>
            </a:xfrm>
          </p:grpSpPr>
          <p:sp>
            <p:nvSpPr>
              <p:cNvPr id="91" name="Freeform 5">
                <a:extLst>
                  <a:ext uri="{FF2B5EF4-FFF2-40B4-BE49-F238E27FC236}">
                    <a16:creationId xmlns:a16="http://schemas.microsoft.com/office/drawing/2014/main" id="{92530E41-F2EB-4837-B282-FA29F84D3A9A}"/>
                  </a:ext>
                </a:extLst>
              </p:cNvPr>
              <p:cNvSpPr>
                <a:spLocks/>
              </p:cNvSpPr>
              <p:nvPr/>
            </p:nvSpPr>
            <p:spPr bwMode="auto">
              <a:xfrm>
                <a:off x="3031668" y="472510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C042EA50-1A57-464C-8973-F99CCEF4588A}"/>
                  </a:ext>
                </a:extLst>
              </p:cNvPr>
              <p:cNvSpPr>
                <a:spLocks noEditPoints="1"/>
              </p:cNvSpPr>
              <p:nvPr/>
            </p:nvSpPr>
            <p:spPr bwMode="auto">
              <a:xfrm>
                <a:off x="3079954" y="4773969"/>
                <a:ext cx="605561" cy="60451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7" name="safe" title="Icon of a locked safe">
              <a:extLst>
                <a:ext uri="{FF2B5EF4-FFF2-40B4-BE49-F238E27FC236}">
                  <a16:creationId xmlns:a16="http://schemas.microsoft.com/office/drawing/2014/main" id="{50FE8728-6673-40C3-B6AD-3DC60F7D617B}"/>
                </a:ext>
              </a:extLst>
            </p:cNvPr>
            <p:cNvSpPr>
              <a:spLocks noChangeAspect="1" noEditPoints="1"/>
            </p:cNvSpPr>
            <p:nvPr/>
          </p:nvSpPr>
          <p:spPr bwMode="auto">
            <a:xfrm>
              <a:off x="3235909" y="492060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a:xfrm>
            <a:off x="4078288" y="2189415"/>
            <a:ext cx="7695070" cy="741783"/>
          </a:xfrm>
        </p:spPr>
        <p:txBody>
          <a:bodyPr/>
          <a:lstStyle/>
          <a:p>
            <a:pPr lvl="1"/>
            <a:r>
              <a:rPr lang="en-US" dirty="0"/>
              <a:t>Introduction to business process flows with Power Automate</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a:xfrm>
            <a:off x="4078288" y="3054474"/>
            <a:ext cx="7695070" cy="741783"/>
          </a:xfrm>
        </p:spPr>
        <p:txBody>
          <a:bodyPr/>
          <a:lstStyle/>
          <a:p>
            <a:pPr lvl="1"/>
            <a:r>
              <a:rPr lang="en-US" dirty="0"/>
              <a:t>Create an immersive business process flow in Power Automate</a:t>
            </a:r>
          </a:p>
        </p:txBody>
      </p:sp>
      <p:sp>
        <p:nvSpPr>
          <p:cNvPr id="7" name="Text Placeholder 6">
            <a:extLst>
              <a:ext uri="{FF2B5EF4-FFF2-40B4-BE49-F238E27FC236}">
                <a16:creationId xmlns:a16="http://schemas.microsoft.com/office/drawing/2014/main" id="{A91ECD5A-A06D-4426-B215-D810A663A47E}"/>
              </a:ext>
            </a:extLst>
          </p:cNvPr>
          <p:cNvSpPr>
            <a:spLocks noGrp="1"/>
          </p:cNvSpPr>
          <p:nvPr>
            <p:ph type="body" sz="quarter" idx="22"/>
          </p:nvPr>
        </p:nvSpPr>
        <p:spPr>
          <a:xfrm>
            <a:off x="4078288" y="3919531"/>
            <a:ext cx="7695070" cy="741783"/>
          </a:xfrm>
        </p:spPr>
        <p:txBody>
          <a:bodyPr/>
          <a:lstStyle/>
          <a:p>
            <a:pPr lvl="1"/>
            <a:r>
              <a:rPr lang="en-US" dirty="0"/>
              <a:t>Understand advanced business process flow concepts</a:t>
            </a:r>
          </a:p>
        </p:txBody>
      </p:sp>
      <p:grpSp>
        <p:nvGrpSpPr>
          <p:cNvPr id="16" name="Group 15">
            <a:extLst>
              <a:ext uri="{FF2B5EF4-FFF2-40B4-BE49-F238E27FC236}">
                <a16:creationId xmlns:a16="http://schemas.microsoft.com/office/drawing/2014/main" id="{1AFA0F3D-E64F-47E7-9511-70A56E7D4378}"/>
              </a:ext>
            </a:extLst>
          </p:cNvPr>
          <p:cNvGrpSpPr/>
          <p:nvPr/>
        </p:nvGrpSpPr>
        <p:grpSpPr>
          <a:xfrm>
            <a:off x="3031668" y="3072065"/>
            <a:ext cx="702132" cy="702232"/>
            <a:chOff x="3031668" y="3935251"/>
            <a:chExt cx="702132" cy="702232"/>
          </a:xfrm>
        </p:grpSpPr>
        <p:grpSp>
          <p:nvGrpSpPr>
            <p:cNvPr id="12" name="Group 11">
              <a:extLst>
                <a:ext uri="{FF2B5EF4-FFF2-40B4-BE49-F238E27FC236}">
                  <a16:creationId xmlns:a16="http://schemas.microsoft.com/office/drawing/2014/main" id="{26822DDD-E607-42D3-87A1-A5D7E45B308D}"/>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80522" y="3985249"/>
                <a:ext cx="605561" cy="60451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key" title="Icon of a key">
              <a:extLst>
                <a:ext uri="{FF2B5EF4-FFF2-40B4-BE49-F238E27FC236}">
                  <a16:creationId xmlns:a16="http://schemas.microsoft.com/office/drawing/2014/main" id="{6B4291FA-8DA2-4684-BA0F-E2725CA03B0D}"/>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B1F71581-B6F2-4B13-913E-4A4A504D02EE}"/>
              </a:ext>
            </a:extLst>
          </p:cNvPr>
          <p:cNvGrpSpPr/>
          <p:nvPr/>
        </p:nvGrpSpPr>
        <p:grpSpPr>
          <a:xfrm>
            <a:off x="3031668" y="3936578"/>
            <a:ext cx="702132" cy="702132"/>
            <a:chOff x="3031668" y="4799764"/>
            <a:chExt cx="702132" cy="702132"/>
          </a:xfrm>
        </p:grpSpPr>
        <p:grpSp>
          <p:nvGrpSpPr>
            <p:cNvPr id="18" name="Group 17">
              <a:extLst>
                <a:ext uri="{FF2B5EF4-FFF2-40B4-BE49-F238E27FC236}">
                  <a16:creationId xmlns:a16="http://schemas.microsoft.com/office/drawing/2014/main" id="{6F556E01-AAC0-4A2E-9FE2-F78EA824C655}"/>
                </a:ext>
              </a:extLst>
            </p:cNvPr>
            <p:cNvGrpSpPr/>
            <p:nvPr/>
          </p:nvGrpSpPr>
          <p:grpSpPr>
            <a:xfrm>
              <a:off x="3031668" y="4799764"/>
              <a:ext cx="702132" cy="702132"/>
              <a:chOff x="3031668" y="4799764"/>
              <a:chExt cx="702132" cy="702132"/>
            </a:xfrm>
          </p:grpSpPr>
          <p:sp>
            <p:nvSpPr>
              <p:cNvPr id="78" name="AutoShape 3">
                <a:extLst>
                  <a:ext uri="{FF2B5EF4-FFF2-40B4-BE49-F238E27FC236}">
                    <a16:creationId xmlns:a16="http://schemas.microsoft.com/office/drawing/2014/main" id="{CF996211-C481-4235-89A0-A32FD402DDE3}"/>
                  </a:ext>
                </a:extLst>
              </p:cNvPr>
              <p:cNvSpPr>
                <a:spLocks noChangeAspect="1" noChangeArrowheads="1" noTextEdit="1"/>
              </p:cNvSpPr>
              <p:nvPr/>
            </p:nvSpPr>
            <p:spPr bwMode="auto">
              <a:xfrm>
                <a:off x="3031668" y="4799764"/>
                <a:ext cx="702132" cy="70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5">
                <a:extLst>
                  <a:ext uri="{FF2B5EF4-FFF2-40B4-BE49-F238E27FC236}">
                    <a16:creationId xmlns:a16="http://schemas.microsoft.com/office/drawing/2014/main" id="{1B80AA19-EBDD-4F58-8B9A-0D60A58F5FD8}"/>
                  </a:ext>
                </a:extLst>
              </p:cNvPr>
              <p:cNvSpPr>
                <a:spLocks/>
              </p:cNvSpPr>
              <p:nvPr/>
            </p:nvSpPr>
            <p:spPr bwMode="auto">
              <a:xfrm>
                <a:off x="3031668" y="4799764"/>
                <a:ext cx="702132" cy="702132"/>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6">
                <a:extLst>
                  <a:ext uri="{FF2B5EF4-FFF2-40B4-BE49-F238E27FC236}">
                    <a16:creationId xmlns:a16="http://schemas.microsoft.com/office/drawing/2014/main" id="{23FC2815-7F4A-4903-9A08-A24F2C74864A}"/>
                  </a:ext>
                </a:extLst>
              </p:cNvPr>
              <p:cNvSpPr>
                <a:spLocks noEditPoints="1"/>
              </p:cNvSpPr>
              <p:nvPr/>
            </p:nvSpPr>
            <p:spPr bwMode="auto">
              <a:xfrm>
                <a:off x="3087212" y="4854596"/>
                <a:ext cx="591044" cy="592469"/>
              </a:xfrm>
              <a:prstGeom prst="ellipse">
                <a:avLst/>
              </a:prstGeom>
              <a:noFill/>
              <a:ln w="28575" cap="flat">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 name="document_6" title="Icon of a document with a padlock in the lower right corner">
              <a:extLst>
                <a:ext uri="{FF2B5EF4-FFF2-40B4-BE49-F238E27FC236}">
                  <a16:creationId xmlns:a16="http://schemas.microsoft.com/office/drawing/2014/main" id="{01B2EECB-708F-49DE-A979-A4614A614226}"/>
                </a:ext>
              </a:extLst>
            </p:cNvPr>
            <p:cNvSpPr>
              <a:spLocks noChangeAspect="1" noEditPoints="1"/>
            </p:cNvSpPr>
            <p:nvPr/>
          </p:nvSpPr>
          <p:spPr bwMode="auto">
            <a:xfrm>
              <a:off x="3236430" y="4967950"/>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8" name="Picture 7" descr="Icon of a box">
            <a:extLst>
              <a:ext uri="{FF2B5EF4-FFF2-40B4-BE49-F238E27FC236}">
                <a16:creationId xmlns:a16="http://schemas.microsoft.com/office/drawing/2014/main" id="{89967F08-5FE4-43C6-91DA-8363565E9526}"/>
              </a:ext>
            </a:extLst>
          </p:cNvPr>
          <p:cNvPicPr>
            <a:picLocks noChangeAspect="1"/>
          </p:cNvPicPr>
          <p:nvPr/>
        </p:nvPicPr>
        <p:blipFill>
          <a:blip r:embed="rId3"/>
          <a:stretch>
            <a:fillRect/>
          </a:stretch>
        </p:blipFill>
        <p:spPr>
          <a:xfrm>
            <a:off x="3008009" y="478843"/>
            <a:ext cx="749449" cy="749449"/>
          </a:xfrm>
          <a:prstGeom prst="rect">
            <a:avLst/>
          </a:prstGeom>
        </p:spPr>
      </p:pic>
      <p:pic>
        <p:nvPicPr>
          <p:cNvPr id="10" name="Picture 9" descr="Icon of several circles connected to eachother by lines">
            <a:extLst>
              <a:ext uri="{FF2B5EF4-FFF2-40B4-BE49-F238E27FC236}">
                <a16:creationId xmlns:a16="http://schemas.microsoft.com/office/drawing/2014/main" id="{16A5F6D5-109E-42EE-9134-592C08567652}"/>
              </a:ext>
            </a:extLst>
          </p:cNvPr>
          <p:cNvPicPr>
            <a:picLocks noChangeAspect="1"/>
          </p:cNvPicPr>
          <p:nvPr/>
        </p:nvPicPr>
        <p:blipFill>
          <a:blip r:embed="rId4"/>
          <a:stretch>
            <a:fillRect/>
          </a:stretch>
        </p:blipFill>
        <p:spPr>
          <a:xfrm>
            <a:off x="3031668" y="1353441"/>
            <a:ext cx="704088" cy="704088"/>
          </a:xfrm>
          <a:prstGeom prst="rect">
            <a:avLst/>
          </a:prstGeom>
        </p:spPr>
      </p:pic>
      <p:sp>
        <p:nvSpPr>
          <p:cNvPr id="33" name="Text Placeholder 2">
            <a:extLst>
              <a:ext uri="{FF2B5EF4-FFF2-40B4-BE49-F238E27FC236}">
                <a16:creationId xmlns:a16="http://schemas.microsoft.com/office/drawing/2014/main" id="{32E6B0D8-BCB7-457C-8525-08E517AD61E1}"/>
              </a:ext>
            </a:extLst>
          </p:cNvPr>
          <p:cNvSpPr txBox="1">
            <a:spLocks/>
          </p:cNvSpPr>
          <p:nvPr/>
        </p:nvSpPr>
        <p:spPr>
          <a:xfrm>
            <a:off x="4054630" y="4823595"/>
            <a:ext cx="7695070"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lang="en-US" sz="1800" b="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Introduction to expression in Power Automate</a:t>
            </a:r>
          </a:p>
        </p:txBody>
      </p:sp>
      <p:grpSp>
        <p:nvGrpSpPr>
          <p:cNvPr id="34" name="Group 33">
            <a:extLst>
              <a:ext uri="{FF2B5EF4-FFF2-40B4-BE49-F238E27FC236}">
                <a16:creationId xmlns:a16="http://schemas.microsoft.com/office/drawing/2014/main" id="{A4967281-9188-40E3-882F-D650F6E8B830}"/>
              </a:ext>
            </a:extLst>
          </p:cNvPr>
          <p:cNvGrpSpPr/>
          <p:nvPr/>
        </p:nvGrpSpPr>
        <p:grpSpPr>
          <a:xfrm>
            <a:off x="3008009" y="4839840"/>
            <a:ext cx="702132" cy="702232"/>
            <a:chOff x="3031668" y="3935251"/>
            <a:chExt cx="702132" cy="702232"/>
          </a:xfrm>
        </p:grpSpPr>
        <p:grpSp>
          <p:nvGrpSpPr>
            <p:cNvPr id="35" name="Group 34">
              <a:extLst>
                <a:ext uri="{FF2B5EF4-FFF2-40B4-BE49-F238E27FC236}">
                  <a16:creationId xmlns:a16="http://schemas.microsoft.com/office/drawing/2014/main" id="{10A1400D-DA5E-40CD-91CC-6C5BE0E610B6}"/>
                </a:ext>
              </a:extLst>
            </p:cNvPr>
            <p:cNvGrpSpPr/>
            <p:nvPr/>
          </p:nvGrpSpPr>
          <p:grpSpPr>
            <a:xfrm>
              <a:off x="3031668" y="3935251"/>
              <a:ext cx="702132" cy="702232"/>
              <a:chOff x="3031668" y="3935251"/>
              <a:chExt cx="702132" cy="702232"/>
            </a:xfrm>
          </p:grpSpPr>
          <p:sp>
            <p:nvSpPr>
              <p:cNvPr id="37" name="Freeform 5">
                <a:extLst>
                  <a:ext uri="{FF2B5EF4-FFF2-40B4-BE49-F238E27FC236}">
                    <a16:creationId xmlns:a16="http://schemas.microsoft.com/office/drawing/2014/main" id="{B54FC698-B2B2-4B67-A47E-EAB94F79E73C}"/>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6">
                <a:extLst>
                  <a:ext uri="{FF2B5EF4-FFF2-40B4-BE49-F238E27FC236}">
                    <a16:creationId xmlns:a16="http://schemas.microsoft.com/office/drawing/2014/main" id="{A1B4E42D-BB9E-476D-B13B-F5B94EDED58B}"/>
                  </a:ext>
                </a:extLst>
              </p:cNvPr>
              <p:cNvSpPr>
                <a:spLocks noEditPoints="1"/>
              </p:cNvSpPr>
              <p:nvPr/>
            </p:nvSpPr>
            <p:spPr bwMode="auto">
              <a:xfrm>
                <a:off x="3080522" y="3985249"/>
                <a:ext cx="605561" cy="60451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6" name="key" title="Icon of a key">
              <a:extLst>
                <a:ext uri="{FF2B5EF4-FFF2-40B4-BE49-F238E27FC236}">
                  <a16:creationId xmlns:a16="http://schemas.microsoft.com/office/drawing/2014/main" id="{07BFF45B-76B4-479C-8F0B-14227C46D5AF}"/>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8297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4A9E7-2C61-48F7-8D6A-C57D3B093CA3}"/>
              </a:ext>
            </a:extLst>
          </p:cNvPr>
          <p:cNvSpPr>
            <a:spLocks noGrp="1"/>
          </p:cNvSpPr>
          <p:nvPr>
            <p:ph type="title"/>
          </p:nvPr>
        </p:nvSpPr>
        <p:spPr/>
        <p:txBody>
          <a:bodyPr/>
          <a:lstStyle/>
          <a:p>
            <a:r>
              <a:rPr lang="en-US">
                <a:solidFill>
                  <a:schemeClr val="tx1"/>
                </a:solidFill>
              </a:rPr>
              <a:t>Exercise: Build a flow that runs at recurring time intervals</a:t>
            </a:r>
            <a:endParaRPr lang="en-US"/>
          </a:p>
        </p:txBody>
      </p:sp>
      <p:sp>
        <p:nvSpPr>
          <p:cNvPr id="8" name="TextBox 7">
            <a:extLst>
              <a:ext uri="{FF2B5EF4-FFF2-40B4-BE49-F238E27FC236}">
                <a16:creationId xmlns:a16="http://schemas.microsoft.com/office/drawing/2014/main" id="{6B9EB6CF-434A-42C3-B30D-02087D50981D}"/>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37113057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1DA34D-1950-4953-A45B-D9F9BEE94D6E}"/>
              </a:ext>
            </a:extLst>
          </p:cNvPr>
          <p:cNvSpPr>
            <a:spLocks noGrp="1"/>
          </p:cNvSpPr>
          <p:nvPr>
            <p:ph type="title"/>
          </p:nvPr>
        </p:nvSpPr>
        <p:spPr/>
        <p:txBody>
          <a:bodyPr/>
          <a:lstStyle/>
          <a:p>
            <a:r>
              <a:rPr lang="en-US">
                <a:solidFill>
                  <a:schemeClr val="tx1"/>
                </a:solidFill>
              </a:rPr>
              <a:t>Exercise: Build a flow that runs when an event in </a:t>
            </a:r>
            <a:br>
              <a:rPr lang="en-US">
                <a:solidFill>
                  <a:schemeClr val="tx1"/>
                </a:solidFill>
              </a:rPr>
            </a:br>
            <a:r>
              <a:rPr lang="en-US">
                <a:solidFill>
                  <a:schemeClr val="tx1"/>
                </a:solidFill>
              </a:rPr>
              <a:t>Dynamics 365 occurs</a:t>
            </a:r>
            <a:endParaRPr lang="en-US"/>
          </a:p>
        </p:txBody>
      </p:sp>
      <p:sp>
        <p:nvSpPr>
          <p:cNvPr id="6" name="TextBox 5">
            <a:extLst>
              <a:ext uri="{FF2B5EF4-FFF2-40B4-BE49-F238E27FC236}">
                <a16:creationId xmlns:a16="http://schemas.microsoft.com/office/drawing/2014/main" id="{F25E631D-1EA6-4676-8AD9-36CF7ACC4EA2}"/>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38495903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8CC4F6-86A6-4B98-A5D1-94536486CDA1}"/>
              </a:ext>
            </a:extLst>
          </p:cNvPr>
          <p:cNvSpPr>
            <a:spLocks noGrp="1"/>
          </p:cNvSpPr>
          <p:nvPr>
            <p:ph type="title"/>
          </p:nvPr>
        </p:nvSpPr>
        <p:spPr/>
        <p:txBody>
          <a:bodyPr/>
          <a:lstStyle/>
          <a:p>
            <a:r>
              <a:rPr lang="en-US">
                <a:solidFill>
                  <a:schemeClr val="tx1"/>
                </a:solidFill>
              </a:rPr>
              <a:t>Exercise: Build a flow that uses SQL</a:t>
            </a:r>
            <a:endParaRPr lang="en-US"/>
          </a:p>
        </p:txBody>
      </p:sp>
      <p:sp>
        <p:nvSpPr>
          <p:cNvPr id="5" name="TextBox 4">
            <a:extLst>
              <a:ext uri="{FF2B5EF4-FFF2-40B4-BE49-F238E27FC236}">
                <a16:creationId xmlns:a16="http://schemas.microsoft.com/office/drawing/2014/main" id="{9919B132-A3C3-4625-B566-2063F79150C0}"/>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9053950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FFFE17-8B3A-4E6F-8F2D-E152E1B4D537}"/>
              </a:ext>
            </a:extLst>
          </p:cNvPr>
          <p:cNvSpPr>
            <a:spLocks noGrp="1"/>
          </p:cNvSpPr>
          <p:nvPr>
            <p:ph type="title"/>
          </p:nvPr>
        </p:nvSpPr>
        <p:spPr/>
        <p:txBody>
          <a:bodyPr/>
          <a:lstStyle/>
          <a:p>
            <a:r>
              <a:rPr lang="en-US">
                <a:solidFill>
                  <a:schemeClr val="tx1"/>
                </a:solidFill>
              </a:rPr>
              <a:t>Exercise: Integrate Power Apps, Power Automate and SharePoint</a:t>
            </a:r>
            <a:endParaRPr lang="en-US"/>
          </a:p>
        </p:txBody>
      </p:sp>
      <p:sp>
        <p:nvSpPr>
          <p:cNvPr id="7" name="TextBox 6">
            <a:extLst>
              <a:ext uri="{FF2B5EF4-FFF2-40B4-BE49-F238E27FC236}">
                <a16:creationId xmlns:a16="http://schemas.microsoft.com/office/drawing/2014/main" id="{AFE8CD56-53EE-418C-8C0B-D522B48E3577}"/>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29786163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10606E-867B-40DC-913A-B1CB45D26AC5}"/>
              </a:ext>
            </a:extLst>
          </p:cNvPr>
          <p:cNvSpPr>
            <a:spLocks noGrp="1"/>
          </p:cNvSpPr>
          <p:nvPr>
            <p:ph type="title"/>
          </p:nvPr>
        </p:nvSpPr>
        <p:spPr/>
        <p:txBody>
          <a:bodyPr/>
          <a:lstStyle/>
          <a:p>
            <a:r>
              <a:rPr lang="en-US">
                <a:solidFill>
                  <a:schemeClr val="tx1"/>
                </a:solidFill>
              </a:rPr>
              <a:t>Exercise: Monitor Flows</a:t>
            </a:r>
            <a:endParaRPr lang="en-US"/>
          </a:p>
        </p:txBody>
      </p:sp>
      <p:sp>
        <p:nvSpPr>
          <p:cNvPr id="6" name="TextBox 5">
            <a:extLst>
              <a:ext uri="{FF2B5EF4-FFF2-40B4-BE49-F238E27FC236}">
                <a16:creationId xmlns:a16="http://schemas.microsoft.com/office/drawing/2014/main" id="{F94ADC28-F93F-436B-B1B7-26889F5071E6}"/>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34581082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Use the Admin center to manage environments and data policies in Power Automate</a:t>
            </a:r>
          </a:p>
        </p:txBody>
      </p:sp>
      <p:sp>
        <p:nvSpPr>
          <p:cNvPr id="10" name="Mobile-first" title="Icon of two devices with an arrow connecting them">
            <a:extLst>
              <a:ext uri="{FF2B5EF4-FFF2-40B4-BE49-F238E27FC236}">
                <a16:creationId xmlns:a16="http://schemas.microsoft.com/office/drawing/2014/main" id="{3A794C56-67E6-42F4-99AB-ED4417A1B6DC}"/>
              </a:ext>
            </a:extLst>
          </p:cNvPr>
          <p:cNvSpPr>
            <a:spLocks noChangeAspect="1" noEditPoints="1"/>
          </p:cNvSpPr>
          <p:nvPr/>
        </p:nvSpPr>
        <p:spPr bwMode="auto">
          <a:xfrm>
            <a:off x="9942114" y="3124200"/>
            <a:ext cx="1470824" cy="588940"/>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latin typeface="Segoe UI"/>
              <a:ea typeface="+mn-ea"/>
              <a:cs typeface="+mn-cs"/>
            </a:endParaRPr>
          </a:p>
        </p:txBody>
      </p:sp>
    </p:spTree>
    <p:extLst>
      <p:ext uri="{BB962C8B-B14F-4D97-AF65-F5344CB8AC3E}">
        <p14:creationId xmlns:p14="http://schemas.microsoft.com/office/powerpoint/2010/main" val="109939504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05411CC9-F417-4FDD-9AFC-6E1D3359EE17}"/>
              </a:ext>
            </a:extLst>
          </p:cNvPr>
          <p:cNvSpPr>
            <a:spLocks noGrp="1"/>
          </p:cNvSpPr>
          <p:nvPr>
            <p:ph type="title"/>
          </p:nvPr>
        </p:nvSpPr>
        <p:spPr/>
        <p:txBody>
          <a:bodyPr/>
          <a:lstStyle/>
          <a:p>
            <a:r>
              <a:rPr lang="en-US" dirty="0"/>
              <a:t>Administering flows</a:t>
            </a:r>
          </a:p>
        </p:txBody>
      </p:sp>
      <p:sp>
        <p:nvSpPr>
          <p:cNvPr id="12" name="Text Placeholder 11">
            <a:extLst>
              <a:ext uri="{FF2B5EF4-FFF2-40B4-BE49-F238E27FC236}">
                <a16:creationId xmlns:a16="http://schemas.microsoft.com/office/drawing/2014/main" id="{22145CEB-BE61-4D4F-974D-C98DAE2007C8}"/>
              </a:ext>
            </a:extLst>
          </p:cNvPr>
          <p:cNvSpPr>
            <a:spLocks noGrp="1"/>
          </p:cNvSpPr>
          <p:nvPr>
            <p:ph type="body" sz="quarter" idx="15"/>
          </p:nvPr>
        </p:nvSpPr>
        <p:spPr>
          <a:xfrm>
            <a:off x="441325" y="1168400"/>
            <a:ext cx="11331575" cy="738664"/>
          </a:xfrm>
        </p:spPr>
        <p:txBody>
          <a:bodyPr/>
          <a:lstStyle/>
          <a:p>
            <a:r>
              <a:rPr lang="en-US" noProof="0" dirty="0"/>
              <a:t>You can create a flow and perform administrative tasks in a browser or, if you download the Power Automate mobile app, on your phone:</a:t>
            </a:r>
          </a:p>
        </p:txBody>
      </p:sp>
      <p:sp>
        <p:nvSpPr>
          <p:cNvPr id="15" name="Content Placeholder 14">
            <a:extLst>
              <a:ext uri="{FF2B5EF4-FFF2-40B4-BE49-F238E27FC236}">
                <a16:creationId xmlns:a16="http://schemas.microsoft.com/office/drawing/2014/main" id="{4ABDE53F-E18F-441F-870A-75204BD8C656}"/>
              </a:ext>
            </a:extLst>
          </p:cNvPr>
          <p:cNvSpPr>
            <a:spLocks noGrp="1"/>
          </p:cNvSpPr>
          <p:nvPr>
            <p:ph sz="quarter" idx="10"/>
          </p:nvPr>
        </p:nvSpPr>
        <p:spPr>
          <a:xfrm>
            <a:off x="441469" y="2159000"/>
            <a:ext cx="2715768" cy="1866900"/>
          </a:xfrm>
        </p:spPr>
        <p:txBody>
          <a:bodyPr/>
          <a:lstStyle/>
          <a:p>
            <a:r>
              <a:rPr lang="en-US" dirty="0">
                <a:latin typeface="+mn-lt"/>
              </a:rPr>
              <a:t>Turn flows on or off from wherever you are</a:t>
            </a:r>
          </a:p>
          <a:p>
            <a:endParaRPr lang="en-US" dirty="0">
              <a:latin typeface="+mn-lt"/>
            </a:endParaRPr>
          </a:p>
        </p:txBody>
      </p:sp>
      <p:sp>
        <p:nvSpPr>
          <p:cNvPr id="16" name="Content Placeholder 15">
            <a:extLst>
              <a:ext uri="{FF2B5EF4-FFF2-40B4-BE49-F238E27FC236}">
                <a16:creationId xmlns:a16="http://schemas.microsoft.com/office/drawing/2014/main" id="{6902D5EC-9862-47C4-8B59-C2758C5322F1}"/>
              </a:ext>
            </a:extLst>
          </p:cNvPr>
          <p:cNvSpPr>
            <a:spLocks noGrp="1"/>
          </p:cNvSpPr>
          <p:nvPr>
            <p:ph sz="quarter" idx="12"/>
          </p:nvPr>
        </p:nvSpPr>
        <p:spPr>
          <a:xfrm>
            <a:off x="3315198" y="2159000"/>
            <a:ext cx="2715768" cy="1866900"/>
          </a:xfrm>
        </p:spPr>
        <p:txBody>
          <a:bodyPr/>
          <a:lstStyle/>
          <a:p>
            <a:r>
              <a:rPr lang="en-US" dirty="0">
                <a:latin typeface="+mn-lt"/>
              </a:rPr>
              <a:t>See when a flow has failed</a:t>
            </a:r>
          </a:p>
          <a:p>
            <a:endParaRPr lang="en-US" dirty="0">
              <a:latin typeface="+mn-lt"/>
            </a:endParaRPr>
          </a:p>
        </p:txBody>
      </p:sp>
      <p:sp>
        <p:nvSpPr>
          <p:cNvPr id="17" name="Content Placeholder 16">
            <a:extLst>
              <a:ext uri="{FF2B5EF4-FFF2-40B4-BE49-F238E27FC236}">
                <a16:creationId xmlns:a16="http://schemas.microsoft.com/office/drawing/2014/main" id="{7C3924E4-3918-4142-824A-AEEC966C3E40}"/>
              </a:ext>
            </a:extLst>
          </p:cNvPr>
          <p:cNvSpPr>
            <a:spLocks noGrp="1"/>
          </p:cNvSpPr>
          <p:nvPr>
            <p:ph sz="quarter" idx="13"/>
          </p:nvPr>
        </p:nvSpPr>
        <p:spPr>
          <a:xfrm>
            <a:off x="6188927" y="2159000"/>
            <a:ext cx="2715768" cy="1866900"/>
          </a:xfrm>
        </p:spPr>
        <p:txBody>
          <a:bodyPr/>
          <a:lstStyle/>
          <a:p>
            <a:r>
              <a:rPr lang="en-US" dirty="0">
                <a:latin typeface="+mn-lt"/>
              </a:rPr>
              <a:t>Review detailed run history reports</a:t>
            </a:r>
          </a:p>
          <a:p>
            <a:endParaRPr lang="en-US" dirty="0">
              <a:latin typeface="+mn-lt"/>
            </a:endParaRPr>
          </a:p>
        </p:txBody>
      </p:sp>
      <p:sp>
        <p:nvSpPr>
          <p:cNvPr id="18" name="Content Placeholder 17">
            <a:extLst>
              <a:ext uri="{FF2B5EF4-FFF2-40B4-BE49-F238E27FC236}">
                <a16:creationId xmlns:a16="http://schemas.microsoft.com/office/drawing/2014/main" id="{B2E376A6-1E97-400F-86B1-6266DEB8D88A}"/>
              </a:ext>
            </a:extLst>
          </p:cNvPr>
          <p:cNvSpPr>
            <a:spLocks noGrp="1"/>
          </p:cNvSpPr>
          <p:nvPr>
            <p:ph sz="quarter" idx="14"/>
          </p:nvPr>
        </p:nvSpPr>
        <p:spPr>
          <a:xfrm>
            <a:off x="9062656" y="2159000"/>
            <a:ext cx="2715768" cy="1866900"/>
          </a:xfrm>
        </p:spPr>
        <p:txBody>
          <a:bodyPr/>
          <a:lstStyle/>
          <a:p>
            <a:r>
              <a:rPr lang="en-US" dirty="0">
                <a:latin typeface="+mn-lt"/>
              </a:rPr>
              <a:t>View and</a:t>
            </a:r>
            <a:br>
              <a:rPr lang="en-US" dirty="0">
                <a:latin typeface="+mn-lt"/>
              </a:rPr>
            </a:br>
            <a:r>
              <a:rPr lang="en-US" dirty="0">
                <a:latin typeface="+mn-lt"/>
              </a:rPr>
              <a:t>filter runs by notification type</a:t>
            </a:r>
          </a:p>
          <a:p>
            <a:endParaRPr lang="en-US" dirty="0">
              <a:latin typeface="+mn-lt"/>
            </a:endParaRPr>
          </a:p>
        </p:txBody>
      </p:sp>
    </p:spTree>
    <p:extLst>
      <p:ext uri="{BB962C8B-B14F-4D97-AF65-F5344CB8AC3E}">
        <p14:creationId xmlns:p14="http://schemas.microsoft.com/office/powerpoint/2010/main" val="70154129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1F7F5725-560D-4C3C-93E6-B0B90C17FE9B}"/>
              </a:ext>
            </a:extLst>
          </p:cNvPr>
          <p:cNvSpPr>
            <a:spLocks noGrp="1"/>
          </p:cNvSpPr>
          <p:nvPr>
            <p:ph type="title"/>
          </p:nvPr>
        </p:nvSpPr>
        <p:spPr/>
        <p:txBody>
          <a:bodyPr/>
          <a:lstStyle/>
          <a:p>
            <a:r>
              <a:rPr lang="en-US" dirty="0"/>
              <a:t>Administer flows </a:t>
            </a:r>
          </a:p>
        </p:txBody>
      </p:sp>
      <p:sp>
        <p:nvSpPr>
          <p:cNvPr id="17" name="Content Placeholder 16">
            <a:extLst>
              <a:ext uri="{FF2B5EF4-FFF2-40B4-BE49-F238E27FC236}">
                <a16:creationId xmlns:a16="http://schemas.microsoft.com/office/drawing/2014/main" id="{975D7FE7-60F0-4B47-A103-9D22721000FC}"/>
              </a:ext>
            </a:extLst>
          </p:cNvPr>
          <p:cNvSpPr>
            <a:spLocks noGrp="1"/>
          </p:cNvSpPr>
          <p:nvPr>
            <p:ph type="body" sz="quarter" idx="17"/>
          </p:nvPr>
        </p:nvSpPr>
        <p:spPr>
          <a:xfrm>
            <a:off x="432088" y="1168400"/>
            <a:ext cx="11341267" cy="738664"/>
          </a:xfrm>
        </p:spPr>
        <p:txBody>
          <a:bodyPr/>
          <a:lstStyle/>
          <a:p>
            <a:r>
              <a:rPr lang="en-US" dirty="0"/>
              <a:t>The Admin center is the central location where tenant admins and environment admins manage an organization’s data policies and environments:</a:t>
            </a:r>
          </a:p>
        </p:txBody>
      </p:sp>
      <p:sp>
        <p:nvSpPr>
          <p:cNvPr id="18" name="Text Placeholder 17">
            <a:extLst>
              <a:ext uri="{FF2B5EF4-FFF2-40B4-BE49-F238E27FC236}">
                <a16:creationId xmlns:a16="http://schemas.microsoft.com/office/drawing/2014/main" id="{289A2807-4976-4AF9-A8F3-A81338C9318F}"/>
              </a:ext>
            </a:extLst>
          </p:cNvPr>
          <p:cNvSpPr>
            <a:spLocks noGrp="1"/>
          </p:cNvSpPr>
          <p:nvPr>
            <p:ph type="body" sz="quarter" idx="10"/>
          </p:nvPr>
        </p:nvSpPr>
        <p:spPr/>
        <p:txBody>
          <a:bodyPr/>
          <a:lstStyle/>
          <a:p>
            <a:r>
              <a:rPr lang="en-US" noProof="0" dirty="0">
                <a:latin typeface="+mn-lt"/>
              </a:rPr>
              <a:t>Import and export flows</a:t>
            </a:r>
          </a:p>
        </p:txBody>
      </p:sp>
      <p:sp>
        <p:nvSpPr>
          <p:cNvPr id="15" name="Content Placeholder 14">
            <a:extLst>
              <a:ext uri="{FF2B5EF4-FFF2-40B4-BE49-F238E27FC236}">
                <a16:creationId xmlns:a16="http://schemas.microsoft.com/office/drawing/2014/main" id="{1FCF8CAC-37CF-4C3C-8B2F-05680B01D0B5}"/>
              </a:ext>
            </a:extLst>
          </p:cNvPr>
          <p:cNvSpPr>
            <a:spLocks noGrp="1"/>
          </p:cNvSpPr>
          <p:nvPr>
            <p:ph type="body" sz="quarter" idx="11"/>
          </p:nvPr>
        </p:nvSpPr>
        <p:spPr/>
        <p:txBody>
          <a:bodyPr/>
          <a:lstStyle/>
          <a:p>
            <a:r>
              <a:rPr lang="en-US" dirty="0">
                <a:latin typeface="+mn-lt"/>
              </a:rPr>
              <a:t>Share flows</a:t>
            </a:r>
          </a:p>
        </p:txBody>
      </p:sp>
      <p:sp>
        <p:nvSpPr>
          <p:cNvPr id="16" name="Content Placeholder 15">
            <a:extLst>
              <a:ext uri="{FF2B5EF4-FFF2-40B4-BE49-F238E27FC236}">
                <a16:creationId xmlns:a16="http://schemas.microsoft.com/office/drawing/2014/main" id="{230D0362-F951-482C-AA23-7E98E1EE4DC2}"/>
              </a:ext>
            </a:extLst>
          </p:cNvPr>
          <p:cNvSpPr>
            <a:spLocks noGrp="1"/>
          </p:cNvSpPr>
          <p:nvPr>
            <p:ph type="body" sz="quarter" idx="12"/>
          </p:nvPr>
        </p:nvSpPr>
        <p:spPr/>
        <p:txBody>
          <a:bodyPr/>
          <a:lstStyle/>
          <a:p>
            <a:r>
              <a:rPr lang="en-US" dirty="0">
                <a:latin typeface="+mn-lt"/>
              </a:rPr>
              <a:t>Monitor flows</a:t>
            </a:r>
          </a:p>
        </p:txBody>
      </p:sp>
    </p:spTree>
    <p:extLst>
      <p:ext uri="{BB962C8B-B14F-4D97-AF65-F5344CB8AC3E}">
        <p14:creationId xmlns:p14="http://schemas.microsoft.com/office/powerpoint/2010/main" val="15785437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4E62A27F-F417-4DF0-A7EA-B6DC3CFDA0EE}"/>
              </a:ext>
            </a:extLst>
          </p:cNvPr>
          <p:cNvSpPr>
            <a:spLocks noGrp="1"/>
          </p:cNvSpPr>
          <p:nvPr>
            <p:ph type="title"/>
          </p:nvPr>
        </p:nvSpPr>
        <p:spPr/>
        <p:txBody>
          <a:bodyPr/>
          <a:lstStyle/>
          <a:p>
            <a:r>
              <a:rPr lang="en-US" dirty="0"/>
              <a:t>Environments</a:t>
            </a:r>
          </a:p>
        </p:txBody>
      </p:sp>
      <p:sp>
        <p:nvSpPr>
          <p:cNvPr id="7" name="Text Placeholder 6">
            <a:extLst>
              <a:ext uri="{FF2B5EF4-FFF2-40B4-BE49-F238E27FC236}">
                <a16:creationId xmlns:a16="http://schemas.microsoft.com/office/drawing/2014/main" id="{C442B03D-B7CA-484C-AB65-0E85E775D3C3}"/>
              </a:ext>
            </a:extLst>
          </p:cNvPr>
          <p:cNvSpPr>
            <a:spLocks noGrp="1"/>
          </p:cNvSpPr>
          <p:nvPr>
            <p:ph type="body" sz="quarter" idx="15"/>
          </p:nvPr>
        </p:nvSpPr>
        <p:spPr>
          <a:xfrm>
            <a:off x="441325" y="1168400"/>
            <a:ext cx="11331575" cy="738664"/>
          </a:xfrm>
        </p:spPr>
        <p:txBody>
          <a:bodyPr/>
          <a:lstStyle/>
          <a:p>
            <a:r>
              <a:rPr lang="en-US" noProof="0" dirty="0"/>
              <a:t>An environment is a space where you can store, manage, and share your organization’s business data, apps, and flows:</a:t>
            </a:r>
          </a:p>
        </p:txBody>
      </p:sp>
      <p:sp>
        <p:nvSpPr>
          <p:cNvPr id="11" name="Content Placeholder 10">
            <a:extLst>
              <a:ext uri="{FF2B5EF4-FFF2-40B4-BE49-F238E27FC236}">
                <a16:creationId xmlns:a16="http://schemas.microsoft.com/office/drawing/2014/main" id="{6AB97BE9-CCB6-4C0E-A160-D8B856FC65A7}"/>
              </a:ext>
            </a:extLst>
          </p:cNvPr>
          <p:cNvSpPr>
            <a:spLocks noGrp="1"/>
          </p:cNvSpPr>
          <p:nvPr>
            <p:ph sz="quarter" idx="10"/>
          </p:nvPr>
        </p:nvSpPr>
        <p:spPr/>
        <p:txBody>
          <a:bodyPr lIns="91440" rIns="45720"/>
          <a:lstStyle/>
          <a:p>
            <a:r>
              <a:rPr lang="en-US" sz="2000" dirty="0">
                <a:latin typeface="+mn-lt"/>
              </a:rPr>
              <a:t>You can create separate environments to group the test and production versions of your apps</a:t>
            </a:r>
          </a:p>
        </p:txBody>
      </p:sp>
      <p:sp>
        <p:nvSpPr>
          <p:cNvPr id="13" name="Content Placeholder 12">
            <a:extLst>
              <a:ext uri="{FF2B5EF4-FFF2-40B4-BE49-F238E27FC236}">
                <a16:creationId xmlns:a16="http://schemas.microsoft.com/office/drawing/2014/main" id="{426B99B7-A735-4C44-A640-C1E695CD4D9D}"/>
              </a:ext>
            </a:extLst>
          </p:cNvPr>
          <p:cNvSpPr>
            <a:spLocks noGrp="1"/>
          </p:cNvSpPr>
          <p:nvPr>
            <p:ph sz="quarter" idx="12"/>
          </p:nvPr>
        </p:nvSpPr>
        <p:spPr/>
        <p:txBody>
          <a:bodyPr lIns="91440" rIns="45720"/>
          <a:lstStyle/>
          <a:p>
            <a:r>
              <a:rPr lang="en-US" sz="2000" dirty="0">
                <a:latin typeface="+mn-lt"/>
              </a:rPr>
              <a:t>You can create separate environments that correspond to specific teams or departments in your company. Each environment holds the relevant data and apps for each team/</a:t>
            </a:r>
            <a:br>
              <a:rPr lang="en-US" sz="2000" dirty="0">
                <a:latin typeface="+mn-lt"/>
              </a:rPr>
            </a:br>
            <a:r>
              <a:rPr lang="en-US" sz="2000" dirty="0">
                <a:latin typeface="+mn-lt"/>
              </a:rPr>
              <a:t>department</a:t>
            </a:r>
          </a:p>
        </p:txBody>
      </p:sp>
      <p:sp>
        <p:nvSpPr>
          <p:cNvPr id="15" name="Content Placeholder 14">
            <a:extLst>
              <a:ext uri="{FF2B5EF4-FFF2-40B4-BE49-F238E27FC236}">
                <a16:creationId xmlns:a16="http://schemas.microsoft.com/office/drawing/2014/main" id="{6235CF8B-1C96-450E-B5BB-C419C4AD06CF}"/>
              </a:ext>
            </a:extLst>
          </p:cNvPr>
          <p:cNvSpPr>
            <a:spLocks noGrp="1"/>
          </p:cNvSpPr>
          <p:nvPr>
            <p:ph sz="quarter" idx="13"/>
          </p:nvPr>
        </p:nvSpPr>
        <p:spPr/>
        <p:txBody>
          <a:bodyPr lIns="91440" rIns="45720"/>
          <a:lstStyle/>
          <a:p>
            <a:r>
              <a:rPr lang="en-US" sz="2000" dirty="0">
                <a:latin typeface="+mn-lt"/>
              </a:rPr>
              <a:t>You can create separate environments for different global branches of your company</a:t>
            </a:r>
          </a:p>
        </p:txBody>
      </p:sp>
      <p:sp>
        <p:nvSpPr>
          <p:cNvPr id="17" name="Content Placeholder 16">
            <a:extLst>
              <a:ext uri="{FF2B5EF4-FFF2-40B4-BE49-F238E27FC236}">
                <a16:creationId xmlns:a16="http://schemas.microsoft.com/office/drawing/2014/main" id="{FCFE72DA-3CE7-46E8-A82C-7CE1825F4D2B}"/>
              </a:ext>
            </a:extLst>
          </p:cNvPr>
          <p:cNvSpPr>
            <a:spLocks noGrp="1"/>
          </p:cNvSpPr>
          <p:nvPr>
            <p:ph sz="quarter" idx="14"/>
          </p:nvPr>
        </p:nvSpPr>
        <p:spPr/>
        <p:txBody>
          <a:bodyPr lIns="91440" rIns="45720"/>
          <a:lstStyle/>
          <a:p>
            <a:r>
              <a:rPr lang="en-US" sz="2000" dirty="0">
                <a:latin typeface="+mn-lt"/>
              </a:rPr>
              <a:t>You can build all your apps in a single environment</a:t>
            </a:r>
          </a:p>
        </p:txBody>
      </p:sp>
    </p:spTree>
    <p:extLst>
      <p:ext uri="{BB962C8B-B14F-4D97-AF65-F5344CB8AC3E}">
        <p14:creationId xmlns:p14="http://schemas.microsoft.com/office/powerpoint/2010/main" val="359856302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C9312D2-2542-4FCD-9820-402C4BB15419}"/>
              </a:ext>
            </a:extLst>
          </p:cNvPr>
          <p:cNvSpPr>
            <a:spLocks noGrp="1"/>
          </p:cNvSpPr>
          <p:nvPr>
            <p:ph type="title"/>
          </p:nvPr>
        </p:nvSpPr>
        <p:spPr/>
        <p:txBody>
          <a:bodyPr/>
          <a:lstStyle/>
          <a:p>
            <a:r>
              <a:rPr lang="en-US" dirty="0"/>
              <a:t>Export a flow</a:t>
            </a:r>
          </a:p>
        </p:txBody>
      </p:sp>
      <p:sp>
        <p:nvSpPr>
          <p:cNvPr id="8" name="Text Placeholder 7">
            <a:extLst>
              <a:ext uri="{FF2B5EF4-FFF2-40B4-BE49-F238E27FC236}">
                <a16:creationId xmlns:a16="http://schemas.microsoft.com/office/drawing/2014/main" id="{60695972-32C1-4C8C-8966-577B675E3E2F}"/>
              </a:ext>
            </a:extLst>
          </p:cNvPr>
          <p:cNvSpPr>
            <a:spLocks noGrp="1"/>
          </p:cNvSpPr>
          <p:nvPr>
            <p:ph type="body" sz="quarter" idx="42"/>
          </p:nvPr>
        </p:nvSpPr>
        <p:spPr>
          <a:xfrm>
            <a:off x="418642" y="913064"/>
            <a:ext cx="11354712" cy="824439"/>
          </a:xfrm>
        </p:spPr>
        <p:txBody>
          <a:bodyPr anchor="ctr"/>
          <a:lstStyle/>
          <a:p>
            <a:r>
              <a:rPr lang="en-US" sz="2400" dirty="0">
                <a:latin typeface="+mj-lt"/>
              </a:rPr>
              <a:t>Import a flow:</a:t>
            </a:r>
          </a:p>
          <a:p>
            <a:r>
              <a:rPr lang="en-US" sz="2000" dirty="0"/>
              <a:t>After a flow has been exported, it can be imported by anyone that you send the zip file to.</a:t>
            </a:r>
          </a:p>
        </p:txBody>
      </p:sp>
      <p:pic>
        <p:nvPicPr>
          <p:cNvPr id="25" name="New picture" descr="Screenshot of New and Import tab with a red box highlighting import">
            <a:extLst>
              <a:ext uri="{FF2B5EF4-FFF2-40B4-BE49-F238E27FC236}">
                <a16:creationId xmlns:a16="http://schemas.microsoft.com/office/drawing/2014/main" id="{0E906902-CC6C-4B7C-993C-18E95128D602}"/>
              </a:ext>
            </a:extLst>
          </p:cNvPr>
          <p:cNvPicPr/>
          <p:nvPr/>
        </p:nvPicPr>
        <p:blipFill>
          <a:blip r:embed="rId3"/>
          <a:stretch>
            <a:fillRect/>
          </a:stretch>
        </p:blipFill>
        <p:spPr>
          <a:xfrm>
            <a:off x="9804487" y="1862237"/>
            <a:ext cx="1981200" cy="419100"/>
          </a:xfrm>
          <a:prstGeom prst="rect">
            <a:avLst/>
          </a:prstGeom>
        </p:spPr>
      </p:pic>
      <p:pic>
        <p:nvPicPr>
          <p:cNvPr id="23" name="Picture Placeholder 22" descr="Screenshot showing My flows, highlighting Package (.zip) and Export">
            <a:extLst>
              <a:ext uri="{FF2B5EF4-FFF2-40B4-BE49-F238E27FC236}">
                <a16:creationId xmlns:a16="http://schemas.microsoft.com/office/drawing/2014/main" id="{ED1433DF-4B85-4534-9D56-73EFE6B01AC1}"/>
              </a:ext>
            </a:extLst>
          </p:cNvPr>
          <p:cNvPicPr>
            <a:picLocks noGrp="1" noChangeAspect="1"/>
          </p:cNvPicPr>
          <p:nvPr>
            <p:ph type="pic" sz="quarter" idx="15"/>
          </p:nvPr>
        </p:nvPicPr>
        <p:blipFill rotWithShape="1">
          <a:blip r:embed="rId4"/>
          <a:srcRect l="-13648" t="48" r="-13648" b="48"/>
          <a:stretch/>
        </p:blipFill>
        <p:spPr>
          <a:xfrm>
            <a:off x="554986" y="2594019"/>
            <a:ext cx="11082024" cy="3667868"/>
          </a:xfrm>
          <a:solidFill>
            <a:schemeClr val="bg1"/>
          </a:solidFill>
        </p:spPr>
      </p:pic>
    </p:spTree>
    <p:extLst>
      <p:ext uri="{BB962C8B-B14F-4D97-AF65-F5344CB8AC3E}">
        <p14:creationId xmlns:p14="http://schemas.microsoft.com/office/powerpoint/2010/main" val="26693952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chor="ctr">
            <a:norm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Get started with Power Automate</a:t>
            </a:r>
          </a:p>
        </p:txBody>
      </p:sp>
      <p:pic>
        <p:nvPicPr>
          <p:cNvPr id="11" name="Picture Placeholder 10" descr="Power Automate logo">
            <a:extLst>
              <a:ext uri="{FF2B5EF4-FFF2-40B4-BE49-F238E27FC236}">
                <a16:creationId xmlns:a16="http://schemas.microsoft.com/office/drawing/2014/main" id="{6E839A92-52CC-4FAC-BA36-83B46E9FC4B1}"/>
              </a:ext>
            </a:extLst>
          </p:cNvPr>
          <p:cNvPicPr>
            <a:picLocks noGrp="1" noChangeAspect="1"/>
          </p:cNvPicPr>
          <p:nvPr>
            <p:ph type="pic" sz="quarter" idx="10"/>
          </p:nvPr>
        </p:nvPicPr>
        <p:blipFill rotWithShape="1">
          <a:blip r:embed="rId3"/>
          <a:srcRect l="21406" t="21406" r="21406" b="21406"/>
          <a:stretch/>
        </p:blipFill>
        <p:spPr>
          <a:xfrm>
            <a:off x="10098361" y="2777952"/>
            <a:ext cx="1281254" cy="1281436"/>
          </a:xfrm>
          <a:noFill/>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CC89F2-32C4-4AC9-AB9B-465444858F81}"/>
              </a:ext>
            </a:extLst>
          </p:cNvPr>
          <p:cNvSpPr>
            <a:spLocks noGrp="1"/>
          </p:cNvSpPr>
          <p:nvPr>
            <p:ph type="title"/>
          </p:nvPr>
        </p:nvSpPr>
        <p:spPr/>
        <p:txBody>
          <a:bodyPr/>
          <a:lstStyle/>
          <a:p>
            <a:r>
              <a:rPr lang="en-US" dirty="0">
                <a:solidFill>
                  <a:schemeClr val="tx1"/>
                </a:solidFill>
              </a:rPr>
              <a:t>Exercise: Export and import flows</a:t>
            </a:r>
            <a:endParaRPr lang="en-US" dirty="0"/>
          </a:p>
        </p:txBody>
      </p:sp>
      <p:sp>
        <p:nvSpPr>
          <p:cNvPr id="10" name="TextBox 9">
            <a:extLst>
              <a:ext uri="{FF2B5EF4-FFF2-40B4-BE49-F238E27FC236}">
                <a16:creationId xmlns:a16="http://schemas.microsoft.com/office/drawing/2014/main" id="{B79431B1-B4F4-4884-82F6-39129327EFBF}"/>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203313178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879062-F4C0-4C85-8654-6EB6C85E06D7}"/>
              </a:ext>
            </a:extLst>
          </p:cNvPr>
          <p:cNvSpPr>
            <a:spLocks noGrp="1"/>
          </p:cNvSpPr>
          <p:nvPr>
            <p:ph type="title"/>
          </p:nvPr>
        </p:nvSpPr>
        <p:spPr/>
        <p:txBody>
          <a:bodyPr/>
          <a:lstStyle/>
          <a:p>
            <a:r>
              <a:rPr lang="en-US" dirty="0">
                <a:solidFill>
                  <a:schemeClr val="tx1"/>
                </a:solidFill>
              </a:rPr>
              <a:t>Exercise: Distribute button flows</a:t>
            </a:r>
            <a:endParaRPr lang="en-US" dirty="0"/>
          </a:p>
        </p:txBody>
      </p:sp>
      <p:sp>
        <p:nvSpPr>
          <p:cNvPr id="11" name="TextBox 10">
            <a:extLst>
              <a:ext uri="{FF2B5EF4-FFF2-40B4-BE49-F238E27FC236}">
                <a16:creationId xmlns:a16="http://schemas.microsoft.com/office/drawing/2014/main" id="{A4155581-502B-48DA-A0EC-44E9D4F794C8}"/>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t>Follow the exercise in the student manual</a:t>
            </a:r>
          </a:p>
        </p:txBody>
      </p:sp>
    </p:spTree>
    <p:extLst>
      <p:ext uri="{BB962C8B-B14F-4D97-AF65-F5344CB8AC3E}">
        <p14:creationId xmlns:p14="http://schemas.microsoft.com/office/powerpoint/2010/main" val="5832535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Introduction to business process flows</a:t>
            </a:r>
          </a:p>
        </p:txBody>
      </p:sp>
      <p:sp>
        <p:nvSpPr>
          <p:cNvPr id="12" name="arrow_16" descr="An icon showing a flow">
            <a:extLst>
              <a:ext uri="{FF2B5EF4-FFF2-40B4-BE49-F238E27FC236}">
                <a16:creationId xmlns:a16="http://schemas.microsoft.com/office/drawing/2014/main" id="{E798C617-334D-421A-B6B4-FCBC89DBC3C0}"/>
              </a:ext>
            </a:extLst>
          </p:cNvPr>
          <p:cNvSpPr>
            <a:spLocks noChangeAspect="1" noEditPoints="1"/>
          </p:cNvSpPr>
          <p:nvPr/>
        </p:nvSpPr>
        <p:spPr bwMode="auto">
          <a:xfrm>
            <a:off x="10107508" y="2953236"/>
            <a:ext cx="1262962" cy="93086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7257492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Introduction to business process flows</a:t>
            </a:r>
          </a:p>
        </p:txBody>
      </p:sp>
      <p:sp>
        <p:nvSpPr>
          <p:cNvPr id="21" name="Content Placeholder 20">
            <a:extLst>
              <a:ext uri="{FF2B5EF4-FFF2-40B4-BE49-F238E27FC236}">
                <a16:creationId xmlns:a16="http://schemas.microsoft.com/office/drawing/2014/main" id="{CCBDF6D6-7699-4B08-B8A5-FF06132EC996}"/>
              </a:ext>
            </a:extLst>
          </p:cNvPr>
          <p:cNvSpPr>
            <a:spLocks noGrp="1"/>
          </p:cNvSpPr>
          <p:nvPr>
            <p:ph sz="quarter" idx="10"/>
          </p:nvPr>
        </p:nvSpPr>
        <p:spPr>
          <a:xfrm>
            <a:off x="419100" y="1456897"/>
            <a:ext cx="11340811" cy="738664"/>
          </a:xfrm>
        </p:spPr>
        <p:txBody>
          <a:bodyPr tIns="0" rIns="0" bIns="0"/>
          <a:lstStyle/>
          <a:p>
            <a:pPr lvl="0"/>
            <a:r>
              <a:rPr lang="en-US" dirty="0"/>
              <a:t>A business process flow is a series of ordered work steps that a user completes within a business process</a:t>
            </a:r>
          </a:p>
        </p:txBody>
      </p:sp>
      <p:sp>
        <p:nvSpPr>
          <p:cNvPr id="6" name="Rectangle 5">
            <a:extLst>
              <a:ext uri="{FF2B5EF4-FFF2-40B4-BE49-F238E27FC236}">
                <a16:creationId xmlns:a16="http://schemas.microsoft.com/office/drawing/2014/main" id="{4494F954-C01A-4ED5-83CF-302EF7E4165E}"/>
              </a:ext>
              <a:ext uri="{C183D7F6-B498-43B3-948B-1728B52AA6E4}">
                <adec:decorative xmlns:adec="http://schemas.microsoft.com/office/drawing/2017/decorative" val="1"/>
              </a:ext>
            </a:extLst>
          </p:cNvPr>
          <p:cNvSpPr/>
          <p:nvPr/>
        </p:nvSpPr>
        <p:spPr bwMode="auto">
          <a:xfrm>
            <a:off x="418643" y="2463800"/>
            <a:ext cx="11354257" cy="3953707"/>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New picture" descr="Screenshot of Power Apps page "/>
          <p:cNvPicPr/>
          <p:nvPr/>
        </p:nvPicPr>
        <p:blipFill>
          <a:blip r:embed="rId3"/>
          <a:stretch>
            <a:fillRect/>
          </a:stretch>
        </p:blipFill>
        <p:spPr>
          <a:xfrm>
            <a:off x="1915075" y="2641119"/>
            <a:ext cx="8361393" cy="3599069"/>
          </a:xfrm>
          <a:prstGeom prst="rect">
            <a:avLst/>
          </a:prstGeom>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Business process flows</a:t>
            </a:r>
          </a:p>
        </p:txBody>
      </p:sp>
      <p:sp>
        <p:nvSpPr>
          <p:cNvPr id="4" name="Rectangle 3"/>
          <p:cNvSpPr/>
          <p:nvPr/>
        </p:nvSpPr>
        <p:spPr bwMode="auto">
          <a:xfrm>
            <a:off x="419100" y="1457325"/>
            <a:ext cx="2674044" cy="9059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fontAlgn="base">
              <a:spcBef>
                <a:spcPct val="0"/>
              </a:spcBef>
              <a:spcAft>
                <a:spcPct val="0"/>
              </a:spcAft>
            </a:pPr>
            <a:r>
              <a:rPr lang="en-US" sz="2000">
                <a:solidFill>
                  <a:schemeClr val="tx1"/>
                </a:solidFill>
              </a:rPr>
              <a:t>A guide, roadmap, </a:t>
            </a:r>
          </a:p>
          <a:p>
            <a:pPr algn="ctr" defTabSz="914076" fontAlgn="base">
              <a:spcBef>
                <a:spcPct val="0"/>
              </a:spcBef>
              <a:spcAft>
                <a:spcPct val="0"/>
              </a:spcAft>
            </a:pPr>
            <a:r>
              <a:rPr lang="en-US" sz="2000">
                <a:solidFill>
                  <a:schemeClr val="tx1"/>
                </a:solidFill>
              </a:rPr>
              <a:t>recipe, …</a:t>
            </a:r>
          </a:p>
        </p:txBody>
      </p:sp>
      <p:sp>
        <p:nvSpPr>
          <p:cNvPr id="5" name="Rectangle 4"/>
          <p:cNvSpPr/>
          <p:nvPr/>
        </p:nvSpPr>
        <p:spPr bwMode="auto">
          <a:xfrm>
            <a:off x="3312043" y="1457325"/>
            <a:ext cx="2674044" cy="9059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fontAlgn="base">
              <a:spcBef>
                <a:spcPct val="0"/>
              </a:spcBef>
              <a:spcAft>
                <a:spcPct val="0"/>
              </a:spcAft>
            </a:pPr>
            <a:r>
              <a:rPr lang="en-US" sz="2000">
                <a:solidFill>
                  <a:schemeClr val="tx1"/>
                </a:solidFill>
              </a:rPr>
              <a:t>Stages and steps</a:t>
            </a:r>
          </a:p>
        </p:txBody>
      </p:sp>
      <p:sp>
        <p:nvSpPr>
          <p:cNvPr id="6" name="Rectangle 5"/>
          <p:cNvSpPr/>
          <p:nvPr/>
        </p:nvSpPr>
        <p:spPr bwMode="auto">
          <a:xfrm>
            <a:off x="6204986" y="1457325"/>
            <a:ext cx="2674044" cy="9059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fontAlgn="base">
              <a:spcBef>
                <a:spcPct val="0"/>
              </a:spcBef>
              <a:spcAft>
                <a:spcPct val="0"/>
              </a:spcAft>
            </a:pPr>
            <a:r>
              <a:rPr lang="en-US" sz="2000">
                <a:solidFill>
                  <a:schemeClr val="tx1"/>
                </a:solidFill>
              </a:rPr>
              <a:t>Stage gating</a:t>
            </a:r>
          </a:p>
        </p:txBody>
      </p:sp>
      <p:sp>
        <p:nvSpPr>
          <p:cNvPr id="13" name="Rectangle 12"/>
          <p:cNvSpPr/>
          <p:nvPr/>
        </p:nvSpPr>
        <p:spPr bwMode="auto">
          <a:xfrm>
            <a:off x="9097930" y="1457325"/>
            <a:ext cx="2674044" cy="9059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fontAlgn="base">
              <a:spcBef>
                <a:spcPct val="0"/>
              </a:spcBef>
              <a:spcAft>
                <a:spcPct val="0"/>
              </a:spcAft>
            </a:pPr>
            <a:r>
              <a:rPr lang="en-US" sz="2000">
                <a:solidFill>
                  <a:schemeClr val="tx1"/>
                </a:solidFill>
              </a:rPr>
              <a:t>Conditional</a:t>
            </a:r>
            <a:br>
              <a:rPr lang="en-US" sz="2000">
                <a:solidFill>
                  <a:schemeClr val="tx1"/>
                </a:solidFill>
              </a:rPr>
            </a:br>
            <a:r>
              <a:rPr lang="en-US" sz="2000">
                <a:solidFill>
                  <a:schemeClr val="tx1"/>
                </a:solidFill>
              </a:rPr>
              <a:t>branching</a:t>
            </a:r>
          </a:p>
        </p:txBody>
      </p:sp>
      <p:pic>
        <p:nvPicPr>
          <p:cNvPr id="15" name="Picture 14" descr="Screenshot of opportunity sales process">
            <a:extLst>
              <a:ext uri="{FF2B5EF4-FFF2-40B4-BE49-F238E27FC236}">
                <a16:creationId xmlns:a16="http://schemas.microsoft.com/office/drawing/2014/main" id="{3B95A058-4052-4E5A-9B85-704C26521F86}"/>
              </a:ext>
            </a:extLst>
          </p:cNvPr>
          <p:cNvPicPr/>
          <p:nvPr/>
        </p:nvPicPr>
        <p:blipFill rotWithShape="1">
          <a:blip r:embed="rId3"/>
          <a:srcRect l="216" t="539" r="264" b="1094"/>
          <a:stretch/>
        </p:blipFill>
        <p:spPr>
          <a:xfrm>
            <a:off x="2152649" y="2586039"/>
            <a:ext cx="7639051" cy="2690812"/>
          </a:xfrm>
          <a:prstGeom prst="rect">
            <a:avLst/>
          </a:prstGeom>
          <a:ln>
            <a:solidFill>
              <a:schemeClr val="bg1">
                <a:lumMod val="75000"/>
              </a:schemeClr>
            </a:solidFill>
          </a:ln>
        </p:spPr>
      </p:pic>
      <p:sp>
        <p:nvSpPr>
          <p:cNvPr id="7" name="Rectangle 6"/>
          <p:cNvSpPr/>
          <p:nvPr/>
        </p:nvSpPr>
        <p:spPr bwMode="auto">
          <a:xfrm>
            <a:off x="419100" y="5514846"/>
            <a:ext cx="2684495" cy="9059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fontAlgn="base">
              <a:spcBef>
                <a:spcPct val="0"/>
              </a:spcBef>
              <a:spcAft>
                <a:spcPct val="0"/>
              </a:spcAft>
            </a:pPr>
            <a:r>
              <a:rPr lang="en-US" sz="2000">
                <a:solidFill>
                  <a:schemeClr val="tx1"/>
                </a:solidFill>
              </a:rPr>
              <a:t>Include multiple entities</a:t>
            </a:r>
          </a:p>
        </p:txBody>
      </p:sp>
      <p:sp>
        <p:nvSpPr>
          <p:cNvPr id="10" name="Rectangle 9"/>
          <p:cNvSpPr/>
          <p:nvPr/>
        </p:nvSpPr>
        <p:spPr bwMode="auto">
          <a:xfrm>
            <a:off x="3312043" y="5514846"/>
            <a:ext cx="2684495" cy="9059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fontAlgn="base">
              <a:spcBef>
                <a:spcPct val="0"/>
              </a:spcBef>
              <a:spcAft>
                <a:spcPct val="0"/>
              </a:spcAft>
            </a:pPr>
            <a:r>
              <a:rPr lang="en-US" sz="2000">
                <a:solidFill>
                  <a:schemeClr val="tx1"/>
                </a:solidFill>
              </a:rPr>
              <a:t>Switch at any time</a:t>
            </a:r>
          </a:p>
        </p:txBody>
      </p:sp>
      <p:sp>
        <p:nvSpPr>
          <p:cNvPr id="12" name="Rectangle 11"/>
          <p:cNvSpPr/>
          <p:nvPr/>
        </p:nvSpPr>
        <p:spPr bwMode="auto">
          <a:xfrm>
            <a:off x="6204986" y="5514846"/>
            <a:ext cx="2684495" cy="9059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fontAlgn="base">
              <a:spcBef>
                <a:spcPct val="0"/>
              </a:spcBef>
              <a:spcAft>
                <a:spcPct val="0"/>
              </a:spcAft>
            </a:pPr>
            <a:r>
              <a:rPr lang="en-US" sz="2000">
                <a:solidFill>
                  <a:schemeClr val="tx1"/>
                </a:solidFill>
              </a:rPr>
              <a:t>Role tailored</a:t>
            </a:r>
          </a:p>
        </p:txBody>
      </p:sp>
      <p:sp>
        <p:nvSpPr>
          <p:cNvPr id="14" name="Rectangle 13"/>
          <p:cNvSpPr/>
          <p:nvPr/>
        </p:nvSpPr>
        <p:spPr bwMode="auto">
          <a:xfrm>
            <a:off x="9097930" y="5514846"/>
            <a:ext cx="2684495" cy="9059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fontAlgn="base">
              <a:spcBef>
                <a:spcPct val="0"/>
              </a:spcBef>
              <a:spcAft>
                <a:spcPct val="0"/>
              </a:spcAft>
            </a:pPr>
            <a:r>
              <a:rPr lang="en-US" sz="2000">
                <a:solidFill>
                  <a:schemeClr val="tx1"/>
                </a:solidFill>
              </a:rPr>
              <a:t>Automation and Developer APIs</a:t>
            </a:r>
          </a:p>
        </p:txBody>
      </p:sp>
    </p:spTree>
    <p:extLst>
      <p:ext uri="{BB962C8B-B14F-4D97-AF65-F5344CB8AC3E}">
        <p14:creationId xmlns:p14="http://schemas.microsoft.com/office/powerpoint/2010/main" val="1040227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When to use business process flows</a:t>
            </a:r>
          </a:p>
        </p:txBody>
      </p:sp>
      <p:pic>
        <p:nvPicPr>
          <p:cNvPr id="13" name="Picture 12" descr="Icon of a pencil with an arrow around it pointing counterclockwise">
            <a:extLst>
              <a:ext uri="{FF2B5EF4-FFF2-40B4-BE49-F238E27FC236}">
                <a16:creationId xmlns:a16="http://schemas.microsoft.com/office/drawing/2014/main" id="{1D35385A-E909-4FE6-97C8-BCBAEE0198D5}"/>
              </a:ext>
            </a:extLst>
          </p:cNvPr>
          <p:cNvPicPr>
            <a:picLocks noChangeAspect="1"/>
          </p:cNvPicPr>
          <p:nvPr/>
        </p:nvPicPr>
        <p:blipFill>
          <a:blip r:embed="rId3"/>
          <a:stretch>
            <a:fillRect/>
          </a:stretch>
        </p:blipFill>
        <p:spPr>
          <a:xfrm>
            <a:off x="418642" y="1439048"/>
            <a:ext cx="914400" cy="914400"/>
          </a:xfrm>
          <a:prstGeom prst="rect">
            <a:avLst/>
          </a:prstGeom>
        </p:spPr>
      </p:pic>
      <p:sp>
        <p:nvSpPr>
          <p:cNvPr id="14" name="Text Placeholder 13">
            <a:extLst>
              <a:ext uri="{FF2B5EF4-FFF2-40B4-BE49-F238E27FC236}">
                <a16:creationId xmlns:a16="http://schemas.microsoft.com/office/drawing/2014/main" id="{399658DF-11BF-4835-A33B-64347340664B}"/>
              </a:ext>
            </a:extLst>
          </p:cNvPr>
          <p:cNvSpPr>
            <a:spLocks noGrp="1"/>
          </p:cNvSpPr>
          <p:nvPr>
            <p:ph type="body" sz="quarter" idx="11"/>
          </p:nvPr>
        </p:nvSpPr>
        <p:spPr/>
        <p:txBody>
          <a:bodyPr/>
          <a:lstStyle/>
          <a:p>
            <a:pPr>
              <a:lnSpc>
                <a:spcPct val="100000"/>
              </a:lnSpc>
            </a:pPr>
            <a:r>
              <a:rPr lang="en-US" sz="1800" dirty="0"/>
              <a:t>Want to create automated business processes with Dynamics 365 Solutions</a:t>
            </a:r>
          </a:p>
        </p:txBody>
      </p:sp>
      <p:pic>
        <p:nvPicPr>
          <p:cNvPr id="19" name="Picture 18" descr="Icon of two circles and a curved arrow winding between three exes connecting them">
            <a:extLst>
              <a:ext uri="{FF2B5EF4-FFF2-40B4-BE49-F238E27FC236}">
                <a16:creationId xmlns:a16="http://schemas.microsoft.com/office/drawing/2014/main" id="{879407EB-1E2E-4DDF-88DD-BE0EB564C48B}"/>
              </a:ext>
            </a:extLst>
          </p:cNvPr>
          <p:cNvPicPr>
            <a:picLocks noChangeAspect="1"/>
          </p:cNvPicPr>
          <p:nvPr/>
        </p:nvPicPr>
        <p:blipFill>
          <a:blip r:embed="rId4"/>
          <a:stretch>
            <a:fillRect/>
          </a:stretch>
        </p:blipFill>
        <p:spPr>
          <a:xfrm>
            <a:off x="418642" y="2532016"/>
            <a:ext cx="914400" cy="914400"/>
          </a:xfrm>
          <a:prstGeom prst="rect">
            <a:avLst/>
          </a:prstGeom>
        </p:spPr>
      </p:pic>
      <p:sp>
        <p:nvSpPr>
          <p:cNvPr id="15" name="Text Placeholder 14">
            <a:extLst>
              <a:ext uri="{FF2B5EF4-FFF2-40B4-BE49-F238E27FC236}">
                <a16:creationId xmlns:a16="http://schemas.microsoft.com/office/drawing/2014/main" id="{F526C676-20A9-4F1C-9DED-47FCE813E29F}"/>
              </a:ext>
            </a:extLst>
          </p:cNvPr>
          <p:cNvSpPr>
            <a:spLocks noGrp="1"/>
          </p:cNvSpPr>
          <p:nvPr>
            <p:ph type="body" sz="quarter" idx="15"/>
          </p:nvPr>
        </p:nvSpPr>
        <p:spPr/>
        <p:txBody>
          <a:bodyPr/>
          <a:lstStyle/>
          <a:p>
            <a:pPr>
              <a:lnSpc>
                <a:spcPct val="100000"/>
              </a:lnSpc>
            </a:pPr>
            <a:r>
              <a:rPr lang="en-US" sz="1800" dirty="0"/>
              <a:t>Want a simple visual guide to help users complete a process</a:t>
            </a:r>
          </a:p>
        </p:txBody>
      </p:sp>
      <p:pic>
        <p:nvPicPr>
          <p:cNvPr id="21" name="Picture 20" descr="Icon of a circle and a square with a curved arrow between them">
            <a:extLst>
              <a:ext uri="{FF2B5EF4-FFF2-40B4-BE49-F238E27FC236}">
                <a16:creationId xmlns:a16="http://schemas.microsoft.com/office/drawing/2014/main" id="{226937E6-B9EF-4068-859C-BB6D6401EA67}"/>
              </a:ext>
            </a:extLst>
          </p:cNvPr>
          <p:cNvPicPr>
            <a:picLocks noChangeAspect="1"/>
          </p:cNvPicPr>
          <p:nvPr/>
        </p:nvPicPr>
        <p:blipFill>
          <a:blip r:embed="rId5"/>
          <a:stretch>
            <a:fillRect/>
          </a:stretch>
        </p:blipFill>
        <p:spPr>
          <a:xfrm>
            <a:off x="418642" y="3624984"/>
            <a:ext cx="914400" cy="914400"/>
          </a:xfrm>
          <a:prstGeom prst="rect">
            <a:avLst/>
          </a:prstGeom>
        </p:spPr>
      </p:pic>
      <p:sp>
        <p:nvSpPr>
          <p:cNvPr id="16" name="Text Placeholder 15">
            <a:extLst>
              <a:ext uri="{FF2B5EF4-FFF2-40B4-BE49-F238E27FC236}">
                <a16:creationId xmlns:a16="http://schemas.microsoft.com/office/drawing/2014/main" id="{6CB542C2-FA12-4B0E-BF34-13204345DB5E}"/>
              </a:ext>
            </a:extLst>
          </p:cNvPr>
          <p:cNvSpPr>
            <a:spLocks noGrp="1"/>
          </p:cNvSpPr>
          <p:nvPr>
            <p:ph type="body" sz="quarter" idx="17"/>
          </p:nvPr>
        </p:nvSpPr>
        <p:spPr/>
        <p:txBody>
          <a:bodyPr/>
          <a:lstStyle/>
          <a:p>
            <a:pPr>
              <a:lnSpc>
                <a:spcPct val="100000"/>
              </a:lnSpc>
            </a:pPr>
            <a:r>
              <a:rPr lang="en-US" sz="1800" dirty="0"/>
              <a:t>Want to use out-of-the-box business process flows</a:t>
            </a:r>
          </a:p>
        </p:txBody>
      </p:sp>
      <p:pic>
        <p:nvPicPr>
          <p:cNvPr id="23" name="Picture 22" descr="Icon of a rectangle with a smaller rectangle inside and an arrow pointing towards it">
            <a:extLst>
              <a:ext uri="{FF2B5EF4-FFF2-40B4-BE49-F238E27FC236}">
                <a16:creationId xmlns:a16="http://schemas.microsoft.com/office/drawing/2014/main" id="{5BD65F52-E066-44CD-B988-DC746CD03CFA}"/>
              </a:ext>
            </a:extLst>
          </p:cNvPr>
          <p:cNvPicPr>
            <a:picLocks noChangeAspect="1"/>
          </p:cNvPicPr>
          <p:nvPr/>
        </p:nvPicPr>
        <p:blipFill>
          <a:blip r:embed="rId6"/>
          <a:stretch>
            <a:fillRect/>
          </a:stretch>
        </p:blipFill>
        <p:spPr>
          <a:xfrm>
            <a:off x="418642" y="4717951"/>
            <a:ext cx="914400" cy="914400"/>
          </a:xfrm>
          <a:prstGeom prst="rect">
            <a:avLst/>
          </a:prstGeom>
        </p:spPr>
      </p:pic>
      <p:sp>
        <p:nvSpPr>
          <p:cNvPr id="17" name="Text Placeholder 16">
            <a:extLst>
              <a:ext uri="{FF2B5EF4-FFF2-40B4-BE49-F238E27FC236}">
                <a16:creationId xmlns:a16="http://schemas.microsoft.com/office/drawing/2014/main" id="{26C4E9AF-0AD3-44DC-9099-6F2DBC8A27CA}"/>
              </a:ext>
            </a:extLst>
          </p:cNvPr>
          <p:cNvSpPr>
            <a:spLocks noGrp="1"/>
          </p:cNvSpPr>
          <p:nvPr>
            <p:ph type="body" sz="quarter" idx="19"/>
          </p:nvPr>
        </p:nvSpPr>
        <p:spPr/>
        <p:txBody>
          <a:bodyPr/>
          <a:lstStyle/>
          <a:p>
            <a:pPr>
              <a:lnSpc>
                <a:spcPct val="100000"/>
              </a:lnSpc>
            </a:pPr>
            <a:r>
              <a:rPr lang="en-US" sz="1800" dirty="0"/>
              <a:t>Have a Dynamics 365 license and want to create automated business processes with</a:t>
            </a:r>
            <a:br>
              <a:rPr lang="en-US" sz="1800" dirty="0"/>
            </a:br>
            <a:r>
              <a:rPr lang="en-US" sz="1800" dirty="0"/>
              <a:t>Common Data Service</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3" y="440494"/>
            <a:ext cx="11234879" cy="728448"/>
          </a:xfrm>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How is it different from a Power Automate Flow?</a:t>
            </a:r>
          </a:p>
        </p:txBody>
      </p:sp>
      <p:sp>
        <p:nvSpPr>
          <p:cNvPr id="120" name="Text Placeholder 119">
            <a:extLst>
              <a:ext uri="{FF2B5EF4-FFF2-40B4-BE49-F238E27FC236}">
                <a16:creationId xmlns:a16="http://schemas.microsoft.com/office/drawing/2014/main" id="{B60C3651-401E-4A69-B52E-316697ECCB10}"/>
              </a:ext>
            </a:extLst>
          </p:cNvPr>
          <p:cNvSpPr>
            <a:spLocks noGrp="1"/>
          </p:cNvSpPr>
          <p:nvPr>
            <p:ph type="body" sz="quarter" idx="14"/>
          </p:nvPr>
        </p:nvSpPr>
        <p:spPr/>
        <p:txBody>
          <a:bodyPr/>
          <a:lstStyle/>
          <a:p>
            <a:pPr lvl="0"/>
            <a:r>
              <a:rPr lang="en-US" dirty="0"/>
              <a:t>Business process flows offer the following benefits:</a:t>
            </a:r>
          </a:p>
        </p:txBody>
      </p:sp>
      <p:sp>
        <p:nvSpPr>
          <p:cNvPr id="233" name="Text Placeholder 232">
            <a:extLst>
              <a:ext uri="{FF2B5EF4-FFF2-40B4-BE49-F238E27FC236}">
                <a16:creationId xmlns:a16="http://schemas.microsoft.com/office/drawing/2014/main" id="{6983E6E5-C8B6-45E6-BED4-1613A7FDAB11}"/>
              </a:ext>
            </a:extLst>
          </p:cNvPr>
          <p:cNvSpPr>
            <a:spLocks noGrp="1"/>
          </p:cNvSpPr>
          <p:nvPr>
            <p:ph type="body" sz="quarter" idx="42"/>
          </p:nvPr>
        </p:nvSpPr>
        <p:spPr>
          <a:xfrm>
            <a:off x="418644" y="2449091"/>
            <a:ext cx="5579310" cy="369332"/>
          </a:xfrm>
        </p:spPr>
        <p:txBody>
          <a:bodyPr anchor="ctr"/>
          <a:lstStyle/>
          <a:p>
            <a:r>
              <a:rPr lang="en-US" sz="1800" dirty="0"/>
              <a:t>Improved outcomes</a:t>
            </a:r>
          </a:p>
        </p:txBody>
      </p:sp>
      <p:sp>
        <p:nvSpPr>
          <p:cNvPr id="221" name="Text Placeholder 220">
            <a:extLst>
              <a:ext uri="{FF2B5EF4-FFF2-40B4-BE49-F238E27FC236}">
                <a16:creationId xmlns:a16="http://schemas.microsoft.com/office/drawing/2014/main" id="{A942FB67-6F1C-4F53-99DB-0C9A1B580157}"/>
              </a:ext>
            </a:extLst>
          </p:cNvPr>
          <p:cNvSpPr>
            <a:spLocks noGrp="1"/>
          </p:cNvSpPr>
          <p:nvPr>
            <p:ph type="body" sz="quarter" idx="44"/>
          </p:nvPr>
        </p:nvSpPr>
        <p:spPr>
          <a:xfrm>
            <a:off x="418644" y="3186091"/>
            <a:ext cx="5579310" cy="646331"/>
          </a:xfrm>
        </p:spPr>
        <p:txBody>
          <a:bodyPr anchor="ctr"/>
          <a:lstStyle/>
          <a:p>
            <a:r>
              <a:rPr lang="en-US" sz="1800" dirty="0"/>
              <a:t>Consistent stages and work steps across all instances of the process</a:t>
            </a:r>
          </a:p>
        </p:txBody>
      </p:sp>
      <p:sp>
        <p:nvSpPr>
          <p:cNvPr id="234" name="Text Placeholder 233">
            <a:extLst>
              <a:ext uri="{FF2B5EF4-FFF2-40B4-BE49-F238E27FC236}">
                <a16:creationId xmlns:a16="http://schemas.microsoft.com/office/drawing/2014/main" id="{0097398C-CC12-4022-AE0D-22EF5F8DEC46}"/>
              </a:ext>
            </a:extLst>
          </p:cNvPr>
          <p:cNvSpPr>
            <a:spLocks noGrp="1"/>
          </p:cNvSpPr>
          <p:nvPr>
            <p:ph type="body" sz="quarter" idx="45"/>
          </p:nvPr>
        </p:nvSpPr>
        <p:spPr>
          <a:xfrm>
            <a:off x="418644" y="4200089"/>
            <a:ext cx="5579310" cy="369332"/>
          </a:xfrm>
        </p:spPr>
        <p:txBody>
          <a:bodyPr anchor="ctr"/>
          <a:lstStyle/>
          <a:p>
            <a:r>
              <a:rPr lang="en-US" sz="1800" dirty="0"/>
              <a:t>Improved data collection and reporting</a:t>
            </a:r>
          </a:p>
        </p:txBody>
      </p:sp>
      <p:sp>
        <p:nvSpPr>
          <p:cNvPr id="235" name="Text Placeholder 234">
            <a:extLst>
              <a:ext uri="{FF2B5EF4-FFF2-40B4-BE49-F238E27FC236}">
                <a16:creationId xmlns:a16="http://schemas.microsoft.com/office/drawing/2014/main" id="{8A214A84-96A8-4451-B927-3C00B1FF31C7}"/>
              </a:ext>
            </a:extLst>
          </p:cNvPr>
          <p:cNvSpPr>
            <a:spLocks noGrp="1"/>
          </p:cNvSpPr>
          <p:nvPr>
            <p:ph type="body" sz="quarter" idx="46"/>
          </p:nvPr>
        </p:nvSpPr>
        <p:spPr>
          <a:xfrm>
            <a:off x="418644" y="5075588"/>
            <a:ext cx="5579310" cy="369332"/>
          </a:xfrm>
        </p:spPr>
        <p:txBody>
          <a:bodyPr anchor="ctr"/>
          <a:lstStyle/>
          <a:p>
            <a:r>
              <a:rPr lang="en-US" sz="1800" dirty="0"/>
              <a:t>Decreased time to complete the process</a:t>
            </a:r>
          </a:p>
        </p:txBody>
      </p:sp>
      <p:sp>
        <p:nvSpPr>
          <p:cNvPr id="237" name="Text Placeholder 236">
            <a:extLst>
              <a:ext uri="{FF2B5EF4-FFF2-40B4-BE49-F238E27FC236}">
                <a16:creationId xmlns:a16="http://schemas.microsoft.com/office/drawing/2014/main" id="{F19BDAC0-D30B-46D3-BEB2-1B56FA65C3BF}"/>
              </a:ext>
            </a:extLst>
          </p:cNvPr>
          <p:cNvSpPr>
            <a:spLocks noGrp="1"/>
          </p:cNvSpPr>
          <p:nvPr>
            <p:ph type="body" sz="quarter" idx="48"/>
          </p:nvPr>
        </p:nvSpPr>
        <p:spPr>
          <a:xfrm>
            <a:off x="418644" y="5951084"/>
            <a:ext cx="5579310" cy="369332"/>
          </a:xfrm>
        </p:spPr>
        <p:txBody>
          <a:bodyPr anchor="ctr"/>
          <a:lstStyle/>
          <a:p>
            <a:r>
              <a:rPr lang="en-US" sz="1800" dirty="0"/>
              <a:t>Predictable outcomes</a:t>
            </a:r>
          </a:p>
        </p:txBody>
      </p:sp>
      <p:pic>
        <p:nvPicPr>
          <p:cNvPr id="4" name="New picture" descr="Screenshot of Power Automate page"/>
          <p:cNvPicPr/>
          <p:nvPr/>
        </p:nvPicPr>
        <p:blipFill>
          <a:blip r:embed="rId3"/>
          <a:stretch>
            <a:fillRect/>
          </a:stretch>
        </p:blipFill>
        <p:spPr>
          <a:xfrm>
            <a:off x="6360725" y="2691382"/>
            <a:ext cx="5281752" cy="2491638"/>
          </a:xfrm>
          <a:prstGeom prst="rect">
            <a:avLst/>
          </a:prstGeom>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When to use</a:t>
            </a:r>
          </a:p>
        </p:txBody>
      </p:sp>
      <p:sp>
        <p:nvSpPr>
          <p:cNvPr id="9" name="Freeform: Shape 8">
            <a:extLst>
              <a:ext uri="{FF2B5EF4-FFF2-40B4-BE49-F238E27FC236}">
                <a16:creationId xmlns:a16="http://schemas.microsoft.com/office/drawing/2014/main" id="{0D8B645E-E208-4B45-9673-9F3FFC5764F7}"/>
              </a:ext>
            </a:extLst>
          </p:cNvPr>
          <p:cNvSpPr/>
          <p:nvPr/>
        </p:nvSpPr>
        <p:spPr>
          <a:xfrm>
            <a:off x="418642" y="1468987"/>
            <a:ext cx="5568307"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rgbClr val="243A5E"/>
          </a:solidFill>
          <a:ln w="19050">
            <a:solidFill>
              <a:srgbClr val="243A5E"/>
            </a:solid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marL="0" lvl="0" indent="0" defTabSz="844550">
              <a:spcBef>
                <a:spcPct val="0"/>
              </a:spcBef>
              <a:spcAft>
                <a:spcPct val="35000"/>
              </a:spcAft>
              <a:buNone/>
            </a:pPr>
            <a:r>
              <a:rPr lang="en-AU" sz="2000" b="1" kern="1200">
                <a:solidFill>
                  <a:schemeClr val="bg1"/>
                </a:solidFill>
                <a:latin typeface="+mj-lt"/>
              </a:rPr>
              <a:t>Business Process Flow</a:t>
            </a:r>
          </a:p>
        </p:txBody>
      </p:sp>
      <p:sp>
        <p:nvSpPr>
          <p:cNvPr id="10" name="Rectangle 9">
            <a:extLst>
              <a:ext uri="{FF2B5EF4-FFF2-40B4-BE49-F238E27FC236}">
                <a16:creationId xmlns:a16="http://schemas.microsoft.com/office/drawing/2014/main" id="{264CB131-44FA-4804-8F46-E397B2FC085A}"/>
              </a:ext>
            </a:extLst>
          </p:cNvPr>
          <p:cNvSpPr/>
          <p:nvPr/>
        </p:nvSpPr>
        <p:spPr bwMode="auto">
          <a:xfrm>
            <a:off x="418642" y="1977293"/>
            <a:ext cx="5569408" cy="611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Want to create automated business processes with CDS Solutions</a:t>
            </a:r>
          </a:p>
        </p:txBody>
      </p:sp>
      <p:cxnSp>
        <p:nvCxnSpPr>
          <p:cNvPr id="11" name="Straight Connector 10">
            <a:extLst>
              <a:ext uri="{FF2B5EF4-FFF2-40B4-BE49-F238E27FC236}">
                <a16:creationId xmlns:a16="http://schemas.microsoft.com/office/drawing/2014/main" id="{B3FEB2EA-E1CD-44A6-B974-26F82AE5F262}"/>
              </a:ext>
              <a:ext uri="{C183D7F6-B498-43B3-948B-1728B52AA6E4}">
                <adec:decorative xmlns:adec="http://schemas.microsoft.com/office/drawing/2017/decorative" val="1"/>
              </a:ext>
            </a:extLst>
          </p:cNvPr>
          <p:cNvCxnSpPr>
            <a:cxnSpLocks/>
          </p:cNvCxnSpPr>
          <p:nvPr/>
        </p:nvCxnSpPr>
        <p:spPr>
          <a:xfrm>
            <a:off x="418642" y="2691781"/>
            <a:ext cx="556940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868FDFB-A18F-4DC0-9188-B2D49F69DFC2}"/>
              </a:ext>
            </a:extLst>
          </p:cNvPr>
          <p:cNvSpPr/>
          <p:nvPr/>
        </p:nvSpPr>
        <p:spPr bwMode="auto">
          <a:xfrm>
            <a:off x="418642" y="2794495"/>
            <a:ext cx="5569408" cy="611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Want a simple visual guide to help users complete a process</a:t>
            </a:r>
          </a:p>
        </p:txBody>
      </p:sp>
      <p:cxnSp>
        <p:nvCxnSpPr>
          <p:cNvPr id="13" name="Straight Connector 12">
            <a:extLst>
              <a:ext uri="{FF2B5EF4-FFF2-40B4-BE49-F238E27FC236}">
                <a16:creationId xmlns:a16="http://schemas.microsoft.com/office/drawing/2014/main" id="{CB70D239-3713-4EF8-AD01-61B83E7CD7E1}"/>
              </a:ext>
              <a:ext uri="{C183D7F6-B498-43B3-948B-1728B52AA6E4}">
                <adec:decorative xmlns:adec="http://schemas.microsoft.com/office/drawing/2017/decorative" val="1"/>
              </a:ext>
            </a:extLst>
          </p:cNvPr>
          <p:cNvCxnSpPr>
            <a:cxnSpLocks/>
          </p:cNvCxnSpPr>
          <p:nvPr/>
        </p:nvCxnSpPr>
        <p:spPr>
          <a:xfrm>
            <a:off x="418642" y="3508983"/>
            <a:ext cx="556940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B778689-EA1B-43A7-8633-FD79B838AA84}"/>
              </a:ext>
            </a:extLst>
          </p:cNvPr>
          <p:cNvSpPr/>
          <p:nvPr/>
        </p:nvSpPr>
        <p:spPr bwMode="auto">
          <a:xfrm>
            <a:off x="418642" y="3611696"/>
            <a:ext cx="5569408" cy="611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Want to use out-of-the-box business process flows</a:t>
            </a:r>
            <a:endParaRPr lang="en-US" sz="1600">
              <a:solidFill>
                <a:schemeClr val="tx1"/>
              </a:soli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4082F7AA-80DF-47AC-9B55-12DEC0875E35}"/>
              </a:ext>
              <a:ext uri="{C183D7F6-B498-43B3-948B-1728B52AA6E4}">
                <adec:decorative xmlns:adec="http://schemas.microsoft.com/office/drawing/2017/decorative" val="1"/>
              </a:ext>
            </a:extLst>
          </p:cNvPr>
          <p:cNvCxnSpPr>
            <a:cxnSpLocks/>
          </p:cNvCxnSpPr>
          <p:nvPr/>
        </p:nvCxnSpPr>
        <p:spPr>
          <a:xfrm>
            <a:off x="418642" y="4326184"/>
            <a:ext cx="556940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3076F57-F91B-4F0C-8526-B86BDC7BF53B}"/>
              </a:ext>
            </a:extLst>
          </p:cNvPr>
          <p:cNvSpPr/>
          <p:nvPr/>
        </p:nvSpPr>
        <p:spPr bwMode="auto">
          <a:xfrm>
            <a:off x="418642" y="4428898"/>
            <a:ext cx="5569408" cy="611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Have a Dynamics 365 license and want to create automated business processes with Common Data Service</a:t>
            </a:r>
          </a:p>
        </p:txBody>
      </p:sp>
      <p:sp>
        <p:nvSpPr>
          <p:cNvPr id="19" name="Freeform: Shape 18">
            <a:extLst>
              <a:ext uri="{FF2B5EF4-FFF2-40B4-BE49-F238E27FC236}">
                <a16:creationId xmlns:a16="http://schemas.microsoft.com/office/drawing/2014/main" id="{FDDE287B-3DD0-43AE-9702-1AB1C7A68298}"/>
              </a:ext>
            </a:extLst>
          </p:cNvPr>
          <p:cNvSpPr/>
          <p:nvPr/>
        </p:nvSpPr>
        <p:spPr>
          <a:xfrm>
            <a:off x="6193382" y="1468987"/>
            <a:ext cx="5578415"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chemeClr val="accent2"/>
          </a:solidFill>
          <a:ln w="19050">
            <a:solidFill>
              <a:schemeClr val="accent2"/>
            </a:solid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marL="0" lvl="0" indent="0" defTabSz="844550">
              <a:spcBef>
                <a:spcPct val="0"/>
              </a:spcBef>
              <a:spcAft>
                <a:spcPct val="35000"/>
              </a:spcAft>
              <a:buNone/>
            </a:pPr>
            <a:r>
              <a:rPr lang="en-AU" sz="2000" b="1" kern="1200">
                <a:solidFill>
                  <a:schemeClr val="bg1"/>
                </a:solidFill>
                <a:latin typeface="+mj-lt"/>
              </a:rPr>
              <a:t>Power Automate Flow</a:t>
            </a:r>
          </a:p>
        </p:txBody>
      </p:sp>
      <p:sp>
        <p:nvSpPr>
          <p:cNvPr id="20" name="Rectangle 19">
            <a:extLst>
              <a:ext uri="{FF2B5EF4-FFF2-40B4-BE49-F238E27FC236}">
                <a16:creationId xmlns:a16="http://schemas.microsoft.com/office/drawing/2014/main" id="{58604EAC-95A1-4719-A0CA-11CA6F9E78DF}"/>
              </a:ext>
            </a:extLst>
          </p:cNvPr>
          <p:cNvSpPr/>
          <p:nvPr/>
        </p:nvSpPr>
        <p:spPr bwMode="auto">
          <a:xfrm>
            <a:off x="6193382" y="1977293"/>
            <a:ext cx="5579518" cy="611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Start based on a predefined time interval or after X minutes, hours, or days of some action or event</a:t>
            </a:r>
          </a:p>
        </p:txBody>
      </p:sp>
      <p:cxnSp>
        <p:nvCxnSpPr>
          <p:cNvPr id="21" name="Straight Connector 20">
            <a:extLst>
              <a:ext uri="{FF2B5EF4-FFF2-40B4-BE49-F238E27FC236}">
                <a16:creationId xmlns:a16="http://schemas.microsoft.com/office/drawing/2014/main" id="{912800C9-56DB-46A1-90CA-75284C2F3526}"/>
              </a:ext>
              <a:ext uri="{C183D7F6-B498-43B3-948B-1728B52AA6E4}">
                <adec:decorative xmlns:adec="http://schemas.microsoft.com/office/drawing/2017/decorative" val="1"/>
              </a:ext>
            </a:extLst>
          </p:cNvPr>
          <p:cNvCxnSpPr>
            <a:cxnSpLocks/>
          </p:cNvCxnSpPr>
          <p:nvPr/>
        </p:nvCxnSpPr>
        <p:spPr>
          <a:xfrm>
            <a:off x="6193382" y="2691781"/>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6151D0A-BA2B-475D-8B49-780D3D0B40A9}"/>
              </a:ext>
            </a:extLst>
          </p:cNvPr>
          <p:cNvSpPr/>
          <p:nvPr/>
        </p:nvSpPr>
        <p:spPr bwMode="auto">
          <a:xfrm>
            <a:off x="6193382" y="2794495"/>
            <a:ext cx="5579518" cy="611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Want to trigger a flow based on data outside of Common Data Service (SharePoint, for example)</a:t>
            </a:r>
          </a:p>
        </p:txBody>
      </p:sp>
      <p:cxnSp>
        <p:nvCxnSpPr>
          <p:cNvPr id="23" name="Straight Connector 22">
            <a:extLst>
              <a:ext uri="{FF2B5EF4-FFF2-40B4-BE49-F238E27FC236}">
                <a16:creationId xmlns:a16="http://schemas.microsoft.com/office/drawing/2014/main" id="{32DAB677-643D-4C20-A87F-0C020B5B0BB2}"/>
              </a:ext>
              <a:ext uri="{C183D7F6-B498-43B3-948B-1728B52AA6E4}">
                <adec:decorative xmlns:adec="http://schemas.microsoft.com/office/drawing/2017/decorative" val="1"/>
              </a:ext>
            </a:extLst>
          </p:cNvPr>
          <p:cNvCxnSpPr>
            <a:cxnSpLocks/>
          </p:cNvCxnSpPr>
          <p:nvPr/>
        </p:nvCxnSpPr>
        <p:spPr>
          <a:xfrm>
            <a:off x="6193382" y="3508983"/>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F83B95D-521B-4209-A945-097ED3030414}"/>
              </a:ext>
            </a:extLst>
          </p:cNvPr>
          <p:cNvSpPr/>
          <p:nvPr/>
        </p:nvSpPr>
        <p:spPr bwMode="auto">
          <a:xfrm>
            <a:off x="6193382" y="3611696"/>
            <a:ext cx="5579518" cy="611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Do not want to store data that is captured in the flow in Common Data Service</a:t>
            </a:r>
            <a:endParaRPr lang="en-US" sz="1600">
              <a:solidFill>
                <a:schemeClr val="tx1"/>
              </a:soli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19FDE034-1F47-446C-B389-EF250C27863A}"/>
              </a:ext>
              <a:ext uri="{C183D7F6-B498-43B3-948B-1728B52AA6E4}">
                <adec:decorative xmlns:adec="http://schemas.microsoft.com/office/drawing/2017/decorative" val="1"/>
              </a:ext>
            </a:extLst>
          </p:cNvPr>
          <p:cNvCxnSpPr>
            <a:cxnSpLocks/>
          </p:cNvCxnSpPr>
          <p:nvPr/>
        </p:nvCxnSpPr>
        <p:spPr>
          <a:xfrm>
            <a:off x="6193382" y="4326184"/>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6B76BB0-41AD-419F-9CFD-E410149A86E9}"/>
              </a:ext>
            </a:extLst>
          </p:cNvPr>
          <p:cNvSpPr/>
          <p:nvPr/>
        </p:nvSpPr>
        <p:spPr bwMode="auto">
          <a:xfrm>
            <a:off x="6193382" y="4428898"/>
            <a:ext cx="5579518" cy="611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Want to push notifications outside of Outlook (SMS or Gmail, for example)</a:t>
            </a:r>
          </a:p>
        </p:txBody>
      </p:sp>
      <p:cxnSp>
        <p:nvCxnSpPr>
          <p:cNvPr id="27" name="Straight Connector 26">
            <a:extLst>
              <a:ext uri="{FF2B5EF4-FFF2-40B4-BE49-F238E27FC236}">
                <a16:creationId xmlns:a16="http://schemas.microsoft.com/office/drawing/2014/main" id="{33FE1EC5-3483-4FC5-AF68-D9A9D0CD34AF}"/>
              </a:ext>
              <a:ext uri="{C183D7F6-B498-43B3-948B-1728B52AA6E4}">
                <adec:decorative xmlns:adec="http://schemas.microsoft.com/office/drawing/2017/decorative" val="1"/>
              </a:ext>
            </a:extLst>
          </p:cNvPr>
          <p:cNvCxnSpPr>
            <a:cxnSpLocks/>
          </p:cNvCxnSpPr>
          <p:nvPr/>
        </p:nvCxnSpPr>
        <p:spPr>
          <a:xfrm>
            <a:off x="6193382" y="5143386"/>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9512748-AF46-4F88-853D-8070A981DD52}"/>
              </a:ext>
            </a:extLst>
          </p:cNvPr>
          <p:cNvSpPr/>
          <p:nvPr/>
        </p:nvSpPr>
        <p:spPr bwMode="auto">
          <a:xfrm>
            <a:off x="6193382" y="5246099"/>
            <a:ext cx="5579518" cy="611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Want to use and create workflows with only an Office 365 license</a:t>
            </a:r>
          </a:p>
        </p:txBody>
      </p:sp>
    </p:spTree>
    <p:extLst>
      <p:ext uri="{BB962C8B-B14F-4D97-AF65-F5344CB8AC3E}">
        <p14:creationId xmlns:p14="http://schemas.microsoft.com/office/powerpoint/2010/main" val="165882963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Create an immersive business process flow</a:t>
            </a:r>
          </a:p>
        </p:txBody>
      </p:sp>
      <p:sp>
        <p:nvSpPr>
          <p:cNvPr id="12" name="arrow_16" descr="An icon showing a flow">
            <a:extLst>
              <a:ext uri="{FF2B5EF4-FFF2-40B4-BE49-F238E27FC236}">
                <a16:creationId xmlns:a16="http://schemas.microsoft.com/office/drawing/2014/main" id="{E798C617-334D-421A-B6B4-FCBC89DBC3C0}"/>
              </a:ext>
            </a:extLst>
          </p:cNvPr>
          <p:cNvSpPr>
            <a:spLocks noChangeAspect="1" noEditPoints="1"/>
          </p:cNvSpPr>
          <p:nvPr/>
        </p:nvSpPr>
        <p:spPr bwMode="auto">
          <a:xfrm>
            <a:off x="10107508" y="2953236"/>
            <a:ext cx="1262962" cy="93086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419564945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Types of business process flows</a:t>
            </a:r>
          </a:p>
        </p:txBody>
      </p:sp>
      <p:sp>
        <p:nvSpPr>
          <p:cNvPr id="11" name="Content Placeholder 10">
            <a:extLst>
              <a:ext uri="{FF2B5EF4-FFF2-40B4-BE49-F238E27FC236}">
                <a16:creationId xmlns:a16="http://schemas.microsoft.com/office/drawing/2014/main" id="{A3D685DA-2891-4184-8D9D-69B8296361E8}"/>
              </a:ext>
            </a:extLst>
          </p:cNvPr>
          <p:cNvSpPr>
            <a:spLocks noGrp="1"/>
          </p:cNvSpPr>
          <p:nvPr>
            <p:ph sz="quarter" idx="10"/>
          </p:nvPr>
        </p:nvSpPr>
        <p:spPr>
          <a:xfrm>
            <a:off x="419100" y="1456897"/>
            <a:ext cx="11340811" cy="805349"/>
          </a:xfrm>
        </p:spPr>
        <p:txBody>
          <a:bodyPr tIns="0" rIns="0" bIns="0"/>
          <a:lstStyle/>
          <a:p>
            <a:pPr lvl="0"/>
            <a:r>
              <a:rPr lang="en-US" sz="2200" dirty="0"/>
              <a:t>Embedded: </a:t>
            </a:r>
            <a:r>
              <a:rPr lang="en-US" sz="2200" dirty="0">
                <a:latin typeface="+mn-lt"/>
              </a:rPr>
              <a:t>Embedded within a model-driven app </a:t>
            </a:r>
          </a:p>
          <a:p>
            <a:pPr lvl="0"/>
            <a:r>
              <a:rPr lang="en-US" sz="2200" dirty="0"/>
              <a:t>Immersive: </a:t>
            </a:r>
            <a:r>
              <a:rPr lang="en-US" sz="2200" dirty="0">
                <a:latin typeface="+mn-lt"/>
              </a:rPr>
              <a:t>Stand-alone solution</a:t>
            </a:r>
          </a:p>
        </p:txBody>
      </p:sp>
      <p:sp>
        <p:nvSpPr>
          <p:cNvPr id="10" name="Rectangle 9">
            <a:extLst>
              <a:ext uri="{FF2B5EF4-FFF2-40B4-BE49-F238E27FC236}">
                <a16:creationId xmlns:a16="http://schemas.microsoft.com/office/drawing/2014/main" id="{CBEEDC4D-8D33-4CE9-B11B-2B8875D5A871}"/>
              </a:ext>
              <a:ext uri="{C183D7F6-B498-43B3-948B-1728B52AA6E4}">
                <adec:decorative xmlns:adec="http://schemas.microsoft.com/office/drawing/2017/decorative" val="1"/>
              </a:ext>
            </a:extLst>
          </p:cNvPr>
          <p:cNvSpPr/>
          <p:nvPr/>
        </p:nvSpPr>
        <p:spPr bwMode="auto">
          <a:xfrm>
            <a:off x="418643" y="2695576"/>
            <a:ext cx="11354257" cy="3721932"/>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New picture" descr="Screenshot of PowerApps page"/>
          <p:cNvPicPr/>
          <p:nvPr/>
        </p:nvPicPr>
        <p:blipFill rotWithShape="1">
          <a:blip r:embed="rId3"/>
          <a:srcRect l="381" t="592" r="460" b="768"/>
          <a:stretch/>
        </p:blipFill>
        <p:spPr>
          <a:xfrm>
            <a:off x="2083982" y="2832375"/>
            <a:ext cx="8023580" cy="3448334"/>
          </a:xfrm>
          <a:prstGeom prst="rect">
            <a:avLst/>
          </a:prstGeom>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What is Power Automate?</a:t>
            </a:r>
          </a:p>
        </p:txBody>
      </p:sp>
      <p:sp>
        <p:nvSpPr>
          <p:cNvPr id="5" name="Text Placeholder 4">
            <a:extLst>
              <a:ext uri="{FF2B5EF4-FFF2-40B4-BE49-F238E27FC236}">
                <a16:creationId xmlns:a16="http://schemas.microsoft.com/office/drawing/2014/main" id="{65F3674C-E684-46E3-A344-1CDD9732F733}"/>
              </a:ext>
            </a:extLst>
          </p:cNvPr>
          <p:cNvSpPr>
            <a:spLocks noGrp="1"/>
          </p:cNvSpPr>
          <p:nvPr>
            <p:ph type="body" sz="quarter" idx="42"/>
          </p:nvPr>
        </p:nvSpPr>
        <p:spPr/>
        <p:txBody>
          <a:bodyPr/>
          <a:lstStyle/>
          <a:p>
            <a:r>
              <a:rPr lang="en-US" sz="2400" dirty="0"/>
              <a:t>Power Automate is an online workflow service that automates actions across the most common apps and services</a:t>
            </a:r>
          </a:p>
        </p:txBody>
      </p:sp>
      <p:pic>
        <p:nvPicPr>
          <p:cNvPr id="12" name="Picture Placeholder 11" descr="Icons of Office 365 Outlook, SharePoint, OneDrive for Business, Microsoft Forms, RSS, SQL Server, Power BI, Azure DevOps, Approvals, Twitter, Excel Online and Dynamics 365">
            <a:extLst>
              <a:ext uri="{FF2B5EF4-FFF2-40B4-BE49-F238E27FC236}">
                <a16:creationId xmlns:a16="http://schemas.microsoft.com/office/drawing/2014/main" id="{086AFF09-4233-4F91-AA5C-3A3F66AC7977}"/>
              </a:ext>
            </a:extLst>
          </p:cNvPr>
          <p:cNvPicPr>
            <a:picLocks noGrp="1" noChangeAspect="1"/>
          </p:cNvPicPr>
          <p:nvPr>
            <p:ph type="pic" sz="quarter" idx="15"/>
          </p:nvPr>
        </p:nvPicPr>
        <p:blipFill rotWithShape="1">
          <a:blip r:embed="rId3"/>
          <a:srcRect l="-10645" t="-1140" r="-10645" b="-1140"/>
          <a:stretch/>
        </p:blipFill>
        <p:spPr>
          <a:xfrm>
            <a:off x="6349678" y="1564130"/>
            <a:ext cx="5303845" cy="4746143"/>
          </a:xfrm>
          <a:solidFill>
            <a:schemeClr val="bg1"/>
          </a:solidFill>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Launching business process flows</a:t>
            </a:r>
          </a:p>
        </p:txBody>
      </p:sp>
      <p:sp>
        <p:nvSpPr>
          <p:cNvPr id="11" name="Content Placeholder 10">
            <a:extLst>
              <a:ext uri="{FF2B5EF4-FFF2-40B4-BE49-F238E27FC236}">
                <a16:creationId xmlns:a16="http://schemas.microsoft.com/office/drawing/2014/main" id="{DE65EFAF-A70B-4E84-AE29-B79AB220F838}"/>
              </a:ext>
            </a:extLst>
          </p:cNvPr>
          <p:cNvSpPr>
            <a:spLocks noGrp="1"/>
          </p:cNvSpPr>
          <p:nvPr>
            <p:ph sz="quarter" idx="10"/>
          </p:nvPr>
        </p:nvSpPr>
        <p:spPr>
          <a:xfrm>
            <a:off x="419100" y="1456897"/>
            <a:ext cx="11340811" cy="1200329"/>
          </a:xfrm>
        </p:spPr>
        <p:txBody>
          <a:bodyPr/>
          <a:lstStyle/>
          <a:p>
            <a:pPr lvl="0"/>
            <a:r>
              <a:rPr lang="en-US" sz="2200" dirty="0">
                <a:latin typeface="+mn-lt"/>
              </a:rPr>
              <a:t>Can be launched as a component of a model-driven Power App or a stand-alone application within Power Automate (called an immersive business process flow), as shown in the </a:t>
            </a:r>
            <a:br>
              <a:rPr lang="en-US" sz="2200" dirty="0">
                <a:latin typeface="+mn-lt"/>
              </a:rPr>
            </a:br>
            <a:r>
              <a:rPr lang="en-US" sz="2200" dirty="0">
                <a:latin typeface="+mn-lt"/>
              </a:rPr>
              <a:t>following image</a:t>
            </a:r>
          </a:p>
        </p:txBody>
      </p:sp>
      <p:sp>
        <p:nvSpPr>
          <p:cNvPr id="9" name="Rectangle 8">
            <a:extLst>
              <a:ext uri="{FF2B5EF4-FFF2-40B4-BE49-F238E27FC236}">
                <a16:creationId xmlns:a16="http://schemas.microsoft.com/office/drawing/2014/main" id="{E3305A31-126C-4CF6-939B-52ED716FCD40}"/>
              </a:ext>
              <a:ext uri="{C183D7F6-B498-43B3-948B-1728B52AA6E4}">
                <adec:decorative xmlns:adec="http://schemas.microsoft.com/office/drawing/2017/decorative" val="1"/>
              </a:ext>
            </a:extLst>
          </p:cNvPr>
          <p:cNvSpPr/>
          <p:nvPr/>
        </p:nvSpPr>
        <p:spPr bwMode="auto">
          <a:xfrm>
            <a:off x="418643" y="2695576"/>
            <a:ext cx="11354257" cy="3721932"/>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New picture" descr="Screenshot of launching business process flows"/>
          <p:cNvPicPr/>
          <p:nvPr/>
        </p:nvPicPr>
        <p:blipFill>
          <a:blip r:embed="rId3"/>
          <a:stretch>
            <a:fillRect/>
          </a:stretch>
        </p:blipFill>
        <p:spPr>
          <a:xfrm>
            <a:off x="1887337" y="2855330"/>
            <a:ext cx="8416870" cy="3402424"/>
          </a:xfrm>
          <a:prstGeom prst="rect">
            <a:avLst/>
          </a:prstGeom>
          <a:ln>
            <a:solidFill>
              <a:schemeClr val="bg2"/>
            </a:solidFill>
          </a:ln>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0C1CC52-5FD3-46BB-AEE8-268387007C8D}"/>
              </a:ext>
            </a:extLst>
          </p:cNvPr>
          <p:cNvSpPr>
            <a:spLocks noGrp="1"/>
          </p:cNvSpPr>
          <p:nvPr>
            <p:ph type="title"/>
          </p:nvPr>
        </p:nvSpPr>
        <p:spPr/>
        <p:txBody>
          <a:bodyPr/>
          <a:lstStyle/>
          <a:p>
            <a:pPr>
              <a:lnSpc>
                <a:spcPct val="100000"/>
              </a:lnSpc>
            </a:pPr>
            <a:r>
              <a:rPr lang="en-US" dirty="0"/>
              <a:t>Exercise: Create an immersive business process flow</a:t>
            </a:r>
          </a:p>
        </p:txBody>
      </p:sp>
      <p:sp>
        <p:nvSpPr>
          <p:cNvPr id="18" name="TextBox 17">
            <a:extLst>
              <a:ext uri="{FF2B5EF4-FFF2-40B4-BE49-F238E27FC236}">
                <a16:creationId xmlns:a16="http://schemas.microsoft.com/office/drawing/2014/main" id="{A854229D-48C9-439D-A859-FBC13E943258}"/>
              </a:ext>
            </a:extLst>
          </p:cNvPr>
          <p:cNvSpPr txBox="1"/>
          <p:nvPr/>
        </p:nvSpPr>
        <p:spPr>
          <a:xfrm>
            <a:off x="0" y="2705364"/>
            <a:ext cx="12192000" cy="1447272"/>
          </a:xfrm>
          <a:prstGeom prst="rect">
            <a:avLst/>
          </a:prstGeom>
          <a:solidFill>
            <a:schemeClr val="bg1">
              <a:lumMod val="95000"/>
            </a:schemeClr>
          </a:solidFill>
        </p:spPr>
        <p:txBody>
          <a:bodyPr wrap="square" lIns="411480" anchor="ctr">
            <a:noAutofit/>
          </a:bodyPr>
          <a:lstStyle/>
          <a:p>
            <a:r>
              <a:rPr lang="en-US" sz="2000" dirty="0">
                <a:solidFill>
                  <a:schemeClr val="accent2"/>
                </a:solidFill>
              </a:rPr>
              <a:t>Follow the exercise in the student manual</a:t>
            </a:r>
          </a:p>
        </p:txBody>
      </p:sp>
    </p:spTree>
    <p:extLst>
      <p:ext uri="{BB962C8B-B14F-4D97-AF65-F5344CB8AC3E}">
        <p14:creationId xmlns:p14="http://schemas.microsoft.com/office/powerpoint/2010/main" val="334825095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01AF4C0-65E9-4243-BD63-90313F8774A4}"/>
              </a:ext>
            </a:extLst>
          </p:cNvPr>
          <p:cNvSpPr>
            <a:spLocks noGrp="1"/>
          </p:cNvSpPr>
          <p:nvPr>
            <p:ph type="title"/>
          </p:nvPr>
        </p:nvSpPr>
        <p:spPr/>
        <p:txBody>
          <a:bodyPr/>
          <a:lstStyle/>
          <a:p>
            <a:pPr>
              <a:lnSpc>
                <a:spcPct val="100000"/>
              </a:lnSpc>
            </a:pPr>
            <a:r>
              <a:rPr lang="en-US" dirty="0"/>
              <a:t>Exercise: Run the business process flow and view data</a:t>
            </a:r>
          </a:p>
        </p:txBody>
      </p:sp>
      <p:sp>
        <p:nvSpPr>
          <p:cNvPr id="16" name="TextBox 15">
            <a:extLst>
              <a:ext uri="{FF2B5EF4-FFF2-40B4-BE49-F238E27FC236}">
                <a16:creationId xmlns:a16="http://schemas.microsoft.com/office/drawing/2014/main" id="{EB93684A-4BDE-4624-88C0-5279FA14B6A4}"/>
              </a:ext>
            </a:extLst>
          </p:cNvPr>
          <p:cNvSpPr txBox="1"/>
          <p:nvPr/>
        </p:nvSpPr>
        <p:spPr>
          <a:xfrm>
            <a:off x="0" y="2705364"/>
            <a:ext cx="12192000" cy="1447272"/>
          </a:xfrm>
          <a:prstGeom prst="rect">
            <a:avLst/>
          </a:prstGeom>
          <a:solidFill>
            <a:schemeClr val="bg1">
              <a:lumMod val="95000"/>
            </a:schemeClr>
          </a:solidFill>
        </p:spPr>
        <p:txBody>
          <a:bodyPr wrap="square" lIns="411480" tIns="45720" rIns="91440" bIns="45720" anchor="ctr">
            <a:noAutofit/>
          </a:bodyPr>
          <a:lstStyle/>
          <a:p>
            <a:r>
              <a:rPr lang="en-US" sz="2000" dirty="0">
                <a:solidFill>
                  <a:schemeClr val="accent2"/>
                </a:solidFill>
              </a:rPr>
              <a:t>Follow the exercise in the student manual</a:t>
            </a:r>
          </a:p>
        </p:txBody>
      </p:sp>
    </p:spTree>
    <p:extLst>
      <p:ext uri="{BB962C8B-B14F-4D97-AF65-F5344CB8AC3E}">
        <p14:creationId xmlns:p14="http://schemas.microsoft.com/office/powerpoint/2010/main" val="64098898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Introduction to Power Automate security and governance</a:t>
            </a:r>
          </a:p>
        </p:txBody>
      </p:sp>
      <p:sp>
        <p:nvSpPr>
          <p:cNvPr id="12" name="arrow_16" descr="An icon showing a flow">
            <a:extLst>
              <a:ext uri="{FF2B5EF4-FFF2-40B4-BE49-F238E27FC236}">
                <a16:creationId xmlns:a16="http://schemas.microsoft.com/office/drawing/2014/main" id="{E798C617-334D-421A-B6B4-FCBC89DBC3C0}"/>
              </a:ext>
            </a:extLst>
          </p:cNvPr>
          <p:cNvSpPr>
            <a:spLocks noChangeAspect="1" noEditPoints="1"/>
          </p:cNvSpPr>
          <p:nvPr/>
        </p:nvSpPr>
        <p:spPr bwMode="auto">
          <a:xfrm>
            <a:off x="10107508" y="2953236"/>
            <a:ext cx="1262962" cy="93086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67182184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BDE038-DB20-4B5B-AD9B-871D029C5D15}"/>
              </a:ext>
            </a:extLst>
          </p:cNvPr>
          <p:cNvSpPr>
            <a:spLocks noGrp="1"/>
          </p:cNvSpPr>
          <p:nvPr>
            <p:ph type="title"/>
          </p:nvPr>
        </p:nvSpPr>
        <p:spPr/>
        <p:txBody>
          <a:bodyPr/>
          <a:lstStyle/>
          <a:p>
            <a:r>
              <a:rPr lang="en-US" dirty="0"/>
              <a:t>Identify Power Platform environments</a:t>
            </a:r>
          </a:p>
        </p:txBody>
      </p:sp>
      <p:sp>
        <p:nvSpPr>
          <p:cNvPr id="10" name="Text Placeholder 9">
            <a:extLst>
              <a:ext uri="{FF2B5EF4-FFF2-40B4-BE49-F238E27FC236}">
                <a16:creationId xmlns:a16="http://schemas.microsoft.com/office/drawing/2014/main" id="{2A7ADA2B-390E-4C3B-BAC4-83FF8316D1D5}"/>
              </a:ext>
            </a:extLst>
          </p:cNvPr>
          <p:cNvSpPr>
            <a:spLocks noGrp="1"/>
          </p:cNvSpPr>
          <p:nvPr>
            <p:ph type="body" sz="quarter" idx="42"/>
          </p:nvPr>
        </p:nvSpPr>
        <p:spPr/>
        <p:txBody>
          <a:bodyPr/>
          <a:lstStyle/>
          <a:p>
            <a:r>
              <a:rPr lang="en-US" sz="2200" noProof="0" dirty="0"/>
              <a:t>Environments are an important consideration when you are trying to help secure and govern Power Apps and Power Automate usage</a:t>
            </a:r>
          </a:p>
        </p:txBody>
      </p:sp>
      <p:pic>
        <p:nvPicPr>
          <p:cNvPr id="15" name="Picture Placeholder 14" descr="Screenshot of Power Platform window where the Environment tab is opened  ">
            <a:extLst>
              <a:ext uri="{FF2B5EF4-FFF2-40B4-BE49-F238E27FC236}">
                <a16:creationId xmlns:a16="http://schemas.microsoft.com/office/drawing/2014/main" id="{288C3D0D-9489-458E-B21B-8B3DFD9C5361}"/>
              </a:ext>
            </a:extLst>
          </p:cNvPr>
          <p:cNvPicPr>
            <a:picLocks noGrp="1" noChangeAspect="1"/>
          </p:cNvPicPr>
          <p:nvPr>
            <p:ph type="pic" sz="quarter" idx="15"/>
          </p:nvPr>
        </p:nvPicPr>
        <p:blipFill rotWithShape="1">
          <a:blip r:embed="rId3"/>
          <a:srcRect l="-40896" t="85" r="-40896" b="85"/>
          <a:stretch/>
        </p:blipFill>
        <p:spPr>
          <a:xfrm>
            <a:off x="554986" y="2594019"/>
            <a:ext cx="11082024" cy="3667868"/>
          </a:xfrm>
          <a:solidFill>
            <a:schemeClr val="bg1"/>
          </a:solidFill>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08AD23-B29B-420C-9BB8-67B90B285A98}"/>
              </a:ext>
            </a:extLst>
          </p:cNvPr>
          <p:cNvSpPr>
            <a:spLocks noGrp="1"/>
          </p:cNvSpPr>
          <p:nvPr>
            <p:ph type="title"/>
          </p:nvPr>
        </p:nvSpPr>
        <p:spPr/>
        <p:txBody>
          <a:bodyPr/>
          <a:lstStyle/>
          <a:p>
            <a:r>
              <a:rPr lang="en-US" dirty="0"/>
              <a:t>Data Loss Prevention policies</a:t>
            </a:r>
          </a:p>
        </p:txBody>
      </p:sp>
      <p:sp>
        <p:nvSpPr>
          <p:cNvPr id="7" name="Text Placeholder 6">
            <a:extLst>
              <a:ext uri="{FF2B5EF4-FFF2-40B4-BE49-F238E27FC236}">
                <a16:creationId xmlns:a16="http://schemas.microsoft.com/office/drawing/2014/main" id="{6A56334D-79F0-4048-9CD0-A28F3F1BB45C}"/>
              </a:ext>
            </a:extLst>
          </p:cNvPr>
          <p:cNvSpPr>
            <a:spLocks noGrp="1"/>
          </p:cNvSpPr>
          <p:nvPr>
            <p:ph type="body" sz="quarter" idx="42"/>
          </p:nvPr>
        </p:nvSpPr>
        <p:spPr/>
        <p:txBody>
          <a:bodyPr/>
          <a:lstStyle/>
          <a:p>
            <a:r>
              <a:rPr lang="en-US" sz="2200" noProof="0"/>
              <a:t>Data Loss Prevention (DLP) policies allow organizations to construct rules that permit and prevent connectors from communicating with each other within the same flow</a:t>
            </a:r>
          </a:p>
        </p:txBody>
      </p:sp>
      <p:pic>
        <p:nvPicPr>
          <p:cNvPr id="13" name="Picture Placeholder 12" descr="Screenshot of Microsoft Flow window where different types of product logos are shown">
            <a:extLst>
              <a:ext uri="{FF2B5EF4-FFF2-40B4-BE49-F238E27FC236}">
                <a16:creationId xmlns:a16="http://schemas.microsoft.com/office/drawing/2014/main" id="{2AEC8FD9-2FCF-41CD-B62D-F9B151E71EA5}"/>
              </a:ext>
            </a:extLst>
          </p:cNvPr>
          <p:cNvPicPr>
            <a:picLocks noGrp="1" noChangeAspect="1"/>
          </p:cNvPicPr>
          <p:nvPr>
            <p:ph type="pic" sz="quarter" idx="15"/>
          </p:nvPr>
        </p:nvPicPr>
        <p:blipFill rotWithShape="1">
          <a:blip r:embed="rId3"/>
          <a:srcRect l="-39169" t="389" r="-39169" b="389"/>
          <a:stretch/>
        </p:blipFill>
        <p:spPr>
          <a:xfrm>
            <a:off x="554986" y="2594019"/>
            <a:ext cx="11082024" cy="3667868"/>
          </a:xfrm>
          <a:solidFill>
            <a:schemeClr val="bg1"/>
          </a:solidFill>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F76D474C-8FC1-46F8-993C-31538A5DCFFE}"/>
              </a:ext>
            </a:extLst>
          </p:cNvPr>
          <p:cNvSpPr>
            <a:spLocks noGrp="1"/>
          </p:cNvSpPr>
          <p:nvPr>
            <p:ph type="title"/>
          </p:nvPr>
        </p:nvSpPr>
        <p:spPr/>
        <p:txBody>
          <a:bodyPr/>
          <a:lstStyle/>
          <a:p>
            <a:r>
              <a:rPr lang="en-US" dirty="0"/>
              <a:t>Data Loss Prevention policies </a:t>
            </a:r>
          </a:p>
        </p:txBody>
      </p:sp>
      <p:sp>
        <p:nvSpPr>
          <p:cNvPr id="5" name="Text Placeholder 4">
            <a:extLst>
              <a:ext uri="{FF2B5EF4-FFF2-40B4-BE49-F238E27FC236}">
                <a16:creationId xmlns:a16="http://schemas.microsoft.com/office/drawing/2014/main" id="{DF0FDED4-CDBD-4FCF-B2A5-D640048C2535}"/>
              </a:ext>
            </a:extLst>
          </p:cNvPr>
          <p:cNvSpPr>
            <a:spLocks noGrp="1"/>
          </p:cNvSpPr>
          <p:nvPr>
            <p:ph type="body" sz="quarter" idx="42"/>
          </p:nvPr>
        </p:nvSpPr>
        <p:spPr/>
        <p:txBody>
          <a:bodyPr/>
          <a:lstStyle/>
          <a:p>
            <a:r>
              <a:rPr lang="en-US" sz="2200" noProof="0"/>
              <a:t>When a DLP author selects Apply to ALL environments, this setting also ensures that new environments have this DLP policy applied</a:t>
            </a:r>
          </a:p>
        </p:txBody>
      </p:sp>
      <p:pic>
        <p:nvPicPr>
          <p:cNvPr id="7" name="Picture Placeholder 6" descr="Screenshot of Microsoft Flow window where a page &quot;Choose Environment&quot; is opened  ">
            <a:extLst>
              <a:ext uri="{FF2B5EF4-FFF2-40B4-BE49-F238E27FC236}">
                <a16:creationId xmlns:a16="http://schemas.microsoft.com/office/drawing/2014/main" id="{3E1DE98F-9B51-430B-84B2-E6E8D387AEBE}"/>
              </a:ext>
            </a:extLst>
          </p:cNvPr>
          <p:cNvPicPr>
            <a:picLocks noGrp="1" noChangeAspect="1"/>
          </p:cNvPicPr>
          <p:nvPr>
            <p:ph type="pic" sz="quarter" idx="15"/>
          </p:nvPr>
        </p:nvPicPr>
        <p:blipFill rotWithShape="1">
          <a:blip r:embed="rId3"/>
          <a:srcRect l="-51533" t="-425" r="-51533" b="-425"/>
          <a:stretch/>
        </p:blipFill>
        <p:spPr>
          <a:xfrm>
            <a:off x="554986" y="2594019"/>
            <a:ext cx="11082024" cy="3667868"/>
          </a:xfrm>
          <a:solidFill>
            <a:schemeClr val="bg1"/>
          </a:solidFill>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4CA7E1D-6EC7-48C8-9661-20656E2DB782}"/>
              </a:ext>
            </a:extLst>
          </p:cNvPr>
          <p:cNvSpPr>
            <a:spLocks noGrp="1"/>
          </p:cNvSpPr>
          <p:nvPr>
            <p:ph type="title"/>
          </p:nvPr>
        </p:nvSpPr>
        <p:spPr/>
        <p:txBody>
          <a:bodyPr/>
          <a:lstStyle/>
          <a:p>
            <a:r>
              <a:rPr lang="en-US"/>
              <a:t>Power Platform Center of Excellence Starter Kit</a:t>
            </a:r>
          </a:p>
        </p:txBody>
      </p:sp>
      <p:sp>
        <p:nvSpPr>
          <p:cNvPr id="5" name="Text Placeholder 4">
            <a:extLst>
              <a:ext uri="{FF2B5EF4-FFF2-40B4-BE49-F238E27FC236}">
                <a16:creationId xmlns:a16="http://schemas.microsoft.com/office/drawing/2014/main" id="{8F81599A-0521-4A45-815F-4A1B8DFFBD1A}"/>
              </a:ext>
            </a:extLst>
          </p:cNvPr>
          <p:cNvSpPr>
            <a:spLocks noGrp="1"/>
          </p:cNvSpPr>
          <p:nvPr>
            <p:ph type="body" sz="quarter" idx="42"/>
          </p:nvPr>
        </p:nvSpPr>
        <p:spPr/>
        <p:txBody>
          <a:bodyPr/>
          <a:lstStyle/>
          <a:p>
            <a:r>
              <a:rPr lang="en-US" sz="2000" noProof="0" dirty="0"/>
              <a:t>The Power Platform Center of Excellence (COE) Starter Kit is a set of apps, flows, a custom connector, and a Power BI dashboard that allows organizations to govern their Power Platform environments</a:t>
            </a:r>
          </a:p>
        </p:txBody>
      </p:sp>
      <p:pic>
        <p:nvPicPr>
          <p:cNvPr id="7" name="Picture Placeholder 6" descr="Screenshot of App Creator Portal">
            <a:extLst>
              <a:ext uri="{FF2B5EF4-FFF2-40B4-BE49-F238E27FC236}">
                <a16:creationId xmlns:a16="http://schemas.microsoft.com/office/drawing/2014/main" id="{4F1CD940-441A-4E89-9FAD-4BD22E893538}"/>
              </a:ext>
            </a:extLst>
          </p:cNvPr>
          <p:cNvPicPr>
            <a:picLocks noGrp="1" noChangeAspect="1"/>
          </p:cNvPicPr>
          <p:nvPr>
            <p:ph type="pic" sz="quarter" idx="15"/>
          </p:nvPr>
        </p:nvPicPr>
        <p:blipFill rotWithShape="1">
          <a:blip r:embed="rId3"/>
          <a:srcRect l="-33720" t="-428" r="-33720" b="-428"/>
          <a:stretch/>
        </p:blipFill>
        <p:spPr>
          <a:xfrm>
            <a:off x="554986" y="2594019"/>
            <a:ext cx="11082024" cy="3667868"/>
          </a:xfrm>
          <a:solidFill>
            <a:schemeClr val="bg1"/>
          </a:solidFill>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6106227-2A87-4F51-90FF-5F8566188079}"/>
              </a:ext>
            </a:extLst>
          </p:cNvPr>
          <p:cNvSpPr>
            <a:spLocks noGrp="1"/>
          </p:cNvSpPr>
          <p:nvPr>
            <p:ph type="title"/>
          </p:nvPr>
        </p:nvSpPr>
        <p:spPr/>
        <p:txBody>
          <a:bodyPr/>
          <a:lstStyle/>
          <a:p>
            <a:r>
              <a:rPr lang="en-US" dirty="0"/>
              <a:t>Power Platform Center of Excellence Starter Kit </a:t>
            </a:r>
          </a:p>
        </p:txBody>
      </p:sp>
      <p:sp>
        <p:nvSpPr>
          <p:cNvPr id="5" name="Text Placeholder 4">
            <a:extLst>
              <a:ext uri="{FF2B5EF4-FFF2-40B4-BE49-F238E27FC236}">
                <a16:creationId xmlns:a16="http://schemas.microsoft.com/office/drawing/2014/main" id="{768B411B-2C45-45E3-93B2-9FB81F734B49}"/>
              </a:ext>
            </a:extLst>
          </p:cNvPr>
          <p:cNvSpPr>
            <a:spLocks noGrp="1"/>
          </p:cNvSpPr>
          <p:nvPr>
            <p:ph type="body" sz="quarter" idx="42"/>
          </p:nvPr>
        </p:nvSpPr>
        <p:spPr/>
        <p:txBody>
          <a:bodyPr/>
          <a:lstStyle/>
          <a:p>
            <a:r>
              <a:rPr lang="en-US" sz="2200" noProof="0"/>
              <a:t>The Power BI dashboard connects to Starter Kit Common Data Service entities and contains tabs that provide the following reports:</a:t>
            </a:r>
          </a:p>
        </p:txBody>
      </p:sp>
      <p:pic>
        <p:nvPicPr>
          <p:cNvPr id="9" name="Picture Placeholder 8" descr="Screenshot of a dashboard that contain the tenant details across different countries">
            <a:extLst>
              <a:ext uri="{FF2B5EF4-FFF2-40B4-BE49-F238E27FC236}">
                <a16:creationId xmlns:a16="http://schemas.microsoft.com/office/drawing/2014/main" id="{8D0F0D0F-CC7C-4C2A-85EB-B7D5166DEB35}"/>
              </a:ext>
            </a:extLst>
          </p:cNvPr>
          <p:cNvPicPr>
            <a:picLocks noGrp="1" noChangeAspect="1"/>
          </p:cNvPicPr>
          <p:nvPr>
            <p:ph type="pic" sz="quarter" idx="15"/>
          </p:nvPr>
        </p:nvPicPr>
        <p:blipFill rotWithShape="1">
          <a:blip r:embed="rId3"/>
          <a:srcRect l="-34089" t="538" r="-34089" b="538"/>
          <a:stretch/>
        </p:blipFill>
        <p:spPr>
          <a:xfrm>
            <a:off x="554986" y="2594019"/>
            <a:ext cx="11082024" cy="3667868"/>
          </a:xfrm>
          <a:solidFill>
            <a:schemeClr val="bg1"/>
          </a:solidFill>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822F46B-93F8-494D-BF08-CBF9C43395FC}"/>
              </a:ext>
            </a:extLst>
          </p:cNvPr>
          <p:cNvSpPr>
            <a:spLocks noGrp="1"/>
          </p:cNvSpPr>
          <p:nvPr>
            <p:ph type="title"/>
          </p:nvPr>
        </p:nvSpPr>
        <p:spPr/>
        <p:txBody>
          <a:bodyPr/>
          <a:lstStyle/>
          <a:p>
            <a:r>
              <a:rPr lang="en-US" dirty="0"/>
              <a:t>Power Platform Center of Excellence Starter Kit  </a:t>
            </a:r>
          </a:p>
        </p:txBody>
      </p:sp>
      <p:sp>
        <p:nvSpPr>
          <p:cNvPr id="5" name="Text Placeholder 4">
            <a:extLst>
              <a:ext uri="{FF2B5EF4-FFF2-40B4-BE49-F238E27FC236}">
                <a16:creationId xmlns:a16="http://schemas.microsoft.com/office/drawing/2014/main" id="{5EE119A0-532E-4F73-A263-74E65EE84841}"/>
              </a:ext>
            </a:extLst>
          </p:cNvPr>
          <p:cNvSpPr>
            <a:spLocks noGrp="1"/>
          </p:cNvSpPr>
          <p:nvPr>
            <p:ph type="body" sz="quarter" idx="42"/>
          </p:nvPr>
        </p:nvSpPr>
        <p:spPr/>
        <p:txBody>
          <a:bodyPr/>
          <a:lstStyle/>
          <a:p>
            <a:r>
              <a:rPr lang="en-US" sz="2400" noProof="0"/>
              <a:t>Connections – Displays the number of connections that have been established, </a:t>
            </a:r>
            <a:br>
              <a:rPr lang="en-US" sz="2400" noProof="0"/>
            </a:br>
            <a:r>
              <a:rPr lang="en-US" sz="2400" noProof="0"/>
              <a:t>by connector</a:t>
            </a:r>
          </a:p>
        </p:txBody>
      </p:sp>
      <p:pic>
        <p:nvPicPr>
          <p:cNvPr id="9" name="Picture Placeholder 8" descr="Screenshot of a dashboard that contain the tenant details across different countries">
            <a:extLst>
              <a:ext uri="{FF2B5EF4-FFF2-40B4-BE49-F238E27FC236}">
                <a16:creationId xmlns:a16="http://schemas.microsoft.com/office/drawing/2014/main" id="{2B1B2399-C5A6-4AC2-AB39-135B41B38F0A}"/>
              </a:ext>
            </a:extLst>
          </p:cNvPr>
          <p:cNvPicPr>
            <a:picLocks noGrp="1" noChangeAspect="1"/>
          </p:cNvPicPr>
          <p:nvPr>
            <p:ph type="pic" sz="quarter" idx="15"/>
          </p:nvPr>
        </p:nvPicPr>
        <p:blipFill rotWithShape="1">
          <a:blip r:embed="rId3"/>
          <a:srcRect l="-33891" t="284" r="-33891" b="284"/>
          <a:stretch/>
        </p:blipFill>
        <p:spPr>
          <a:xfrm>
            <a:off x="554986" y="2594019"/>
            <a:ext cx="11082024" cy="3667868"/>
          </a:xfrm>
          <a:solidFill>
            <a:schemeClr val="bg1"/>
          </a:solidFill>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What can you do with Power Automate?</a:t>
            </a:r>
          </a:p>
        </p:txBody>
      </p:sp>
      <p:sp>
        <p:nvSpPr>
          <p:cNvPr id="27" name="Text Placeholder 26">
            <a:extLst>
              <a:ext uri="{FF2B5EF4-FFF2-40B4-BE49-F238E27FC236}">
                <a16:creationId xmlns:a16="http://schemas.microsoft.com/office/drawing/2014/main" id="{3BD5547A-3630-43F1-8C66-88AEFCFDC785}"/>
              </a:ext>
            </a:extLst>
          </p:cNvPr>
          <p:cNvSpPr>
            <a:spLocks noGrp="1"/>
          </p:cNvSpPr>
          <p:nvPr>
            <p:ph type="body" sz="quarter" idx="20"/>
          </p:nvPr>
        </p:nvSpPr>
        <p:spPr>
          <a:xfrm>
            <a:off x="431095" y="1183948"/>
            <a:ext cx="11328812" cy="1338828"/>
          </a:xfrm>
        </p:spPr>
        <p:txBody>
          <a:bodyPr/>
          <a:lstStyle/>
          <a:p>
            <a:pPr marL="0" indent="0">
              <a:spcBef>
                <a:spcPts val="1800"/>
              </a:spcBef>
              <a:buNone/>
            </a:pPr>
            <a:r>
              <a:rPr lang="en-US"/>
              <a:t>Use Power Automate to automate workflows between your favorite applications and services, sync files, get notifications, collect data, and much more</a:t>
            </a:r>
          </a:p>
          <a:p>
            <a:pPr marL="0" indent="0">
              <a:spcBef>
                <a:spcPts val="1800"/>
              </a:spcBef>
              <a:buNone/>
            </a:pPr>
            <a:r>
              <a:rPr lang="en-US"/>
              <a:t>For example, you can automate these tasks:</a:t>
            </a:r>
          </a:p>
        </p:txBody>
      </p:sp>
      <p:sp>
        <p:nvSpPr>
          <p:cNvPr id="23" name="Text Placeholder 22">
            <a:extLst>
              <a:ext uri="{FF2B5EF4-FFF2-40B4-BE49-F238E27FC236}">
                <a16:creationId xmlns:a16="http://schemas.microsoft.com/office/drawing/2014/main" id="{57658A10-1643-4688-B129-7C1D8EAF69ED}"/>
              </a:ext>
            </a:extLst>
          </p:cNvPr>
          <p:cNvSpPr>
            <a:spLocks noGrp="1"/>
          </p:cNvSpPr>
          <p:nvPr>
            <p:ph type="body" sz="quarter" idx="11"/>
          </p:nvPr>
        </p:nvSpPr>
        <p:spPr>
          <a:xfrm>
            <a:off x="431096" y="2779541"/>
            <a:ext cx="2134053" cy="2456809"/>
          </a:xfrm>
        </p:spPr>
        <p:txBody>
          <a:bodyPr/>
          <a:lstStyle/>
          <a:p>
            <a:r>
              <a:rPr lang="en-US" sz="2000" b="0" dirty="0"/>
              <a:t>Instantly respond to high-priority notifications or emails</a:t>
            </a:r>
          </a:p>
        </p:txBody>
      </p:sp>
      <p:sp>
        <p:nvSpPr>
          <p:cNvPr id="24" name="Text Placeholder 23">
            <a:extLst>
              <a:ext uri="{FF2B5EF4-FFF2-40B4-BE49-F238E27FC236}">
                <a16:creationId xmlns:a16="http://schemas.microsoft.com/office/drawing/2014/main" id="{F9D7D2F8-E9DD-461A-9225-2A6257BACA87}"/>
              </a:ext>
            </a:extLst>
          </p:cNvPr>
          <p:cNvSpPr>
            <a:spLocks noGrp="1"/>
          </p:cNvSpPr>
          <p:nvPr>
            <p:ph type="body" sz="quarter" idx="15"/>
          </p:nvPr>
        </p:nvSpPr>
        <p:spPr>
          <a:xfrm>
            <a:off x="2729786" y="2778125"/>
            <a:ext cx="2134053" cy="2456809"/>
          </a:xfrm>
        </p:spPr>
        <p:txBody>
          <a:bodyPr/>
          <a:lstStyle/>
          <a:p>
            <a:r>
              <a:rPr lang="en-US" sz="2000" b="0"/>
              <a:t>Capture, track, and follow up with new sales leads</a:t>
            </a:r>
          </a:p>
        </p:txBody>
      </p:sp>
      <p:sp>
        <p:nvSpPr>
          <p:cNvPr id="25" name="Text Placeholder 24">
            <a:extLst>
              <a:ext uri="{FF2B5EF4-FFF2-40B4-BE49-F238E27FC236}">
                <a16:creationId xmlns:a16="http://schemas.microsoft.com/office/drawing/2014/main" id="{0A16D968-BB38-4C62-BD2C-3B65C67F43AF}"/>
              </a:ext>
            </a:extLst>
          </p:cNvPr>
          <p:cNvSpPr>
            <a:spLocks noGrp="1"/>
          </p:cNvSpPr>
          <p:nvPr>
            <p:ph type="body" sz="quarter" idx="17"/>
          </p:nvPr>
        </p:nvSpPr>
        <p:spPr>
          <a:xfrm>
            <a:off x="5028476" y="2778125"/>
            <a:ext cx="2134053" cy="2456809"/>
          </a:xfrm>
        </p:spPr>
        <p:txBody>
          <a:bodyPr/>
          <a:lstStyle/>
          <a:p>
            <a:r>
              <a:rPr lang="en-US" sz="2000" b="0"/>
              <a:t>Copy all email attachments to your OneDrive for Business account</a:t>
            </a:r>
          </a:p>
        </p:txBody>
      </p:sp>
      <p:sp>
        <p:nvSpPr>
          <p:cNvPr id="26" name="Text Placeholder 25">
            <a:extLst>
              <a:ext uri="{FF2B5EF4-FFF2-40B4-BE49-F238E27FC236}">
                <a16:creationId xmlns:a16="http://schemas.microsoft.com/office/drawing/2014/main" id="{BE1DEE3E-82B8-4866-B432-B15176F74736}"/>
              </a:ext>
            </a:extLst>
          </p:cNvPr>
          <p:cNvSpPr>
            <a:spLocks noGrp="1"/>
          </p:cNvSpPr>
          <p:nvPr>
            <p:ph type="body" sz="quarter" idx="19"/>
          </p:nvPr>
        </p:nvSpPr>
        <p:spPr>
          <a:xfrm>
            <a:off x="7327166" y="2778125"/>
            <a:ext cx="2134053" cy="2456809"/>
          </a:xfrm>
        </p:spPr>
        <p:txBody>
          <a:bodyPr/>
          <a:lstStyle/>
          <a:p>
            <a:r>
              <a:rPr lang="en-US" sz="2000" b="0"/>
              <a:t>Collect data about your business, and share that information with your team</a:t>
            </a:r>
          </a:p>
        </p:txBody>
      </p:sp>
      <p:sp>
        <p:nvSpPr>
          <p:cNvPr id="28" name="Text Placeholder 27">
            <a:extLst>
              <a:ext uri="{FF2B5EF4-FFF2-40B4-BE49-F238E27FC236}">
                <a16:creationId xmlns:a16="http://schemas.microsoft.com/office/drawing/2014/main" id="{429A65E5-23DD-4373-8228-2C0902904472}"/>
              </a:ext>
            </a:extLst>
          </p:cNvPr>
          <p:cNvSpPr>
            <a:spLocks noGrp="1"/>
          </p:cNvSpPr>
          <p:nvPr>
            <p:ph type="body" sz="quarter" idx="21"/>
          </p:nvPr>
        </p:nvSpPr>
        <p:spPr>
          <a:xfrm>
            <a:off x="9625854" y="2778125"/>
            <a:ext cx="2134053" cy="2456809"/>
          </a:xfrm>
        </p:spPr>
        <p:txBody>
          <a:bodyPr/>
          <a:lstStyle/>
          <a:p>
            <a:r>
              <a:rPr lang="en-US" sz="2000" b="0"/>
              <a:t>Automate approval workflows</a:t>
            </a:r>
          </a:p>
        </p:txBody>
      </p:sp>
    </p:spTree>
    <p:extLst>
      <p:ext uri="{BB962C8B-B14F-4D97-AF65-F5344CB8AC3E}">
        <p14:creationId xmlns:p14="http://schemas.microsoft.com/office/powerpoint/2010/main" val="18616440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9269580-BD10-42A6-A404-B5B8965C062B}"/>
              </a:ext>
            </a:extLst>
          </p:cNvPr>
          <p:cNvSpPr>
            <a:spLocks noGrp="1"/>
          </p:cNvSpPr>
          <p:nvPr>
            <p:ph type="title"/>
          </p:nvPr>
        </p:nvSpPr>
        <p:spPr/>
        <p:txBody>
          <a:bodyPr/>
          <a:lstStyle/>
          <a:p>
            <a:r>
              <a:rPr lang="en-US" dirty="0"/>
              <a:t>Power Platform Center of Excellence Starter Kit   </a:t>
            </a:r>
          </a:p>
        </p:txBody>
      </p:sp>
      <p:sp>
        <p:nvSpPr>
          <p:cNvPr id="5" name="Text Placeholder 4">
            <a:extLst>
              <a:ext uri="{FF2B5EF4-FFF2-40B4-BE49-F238E27FC236}">
                <a16:creationId xmlns:a16="http://schemas.microsoft.com/office/drawing/2014/main" id="{3D88DEAF-0E41-4A38-B667-00680DF3FE4D}"/>
              </a:ext>
            </a:extLst>
          </p:cNvPr>
          <p:cNvSpPr>
            <a:spLocks noGrp="1"/>
          </p:cNvSpPr>
          <p:nvPr>
            <p:ph type="body" sz="quarter" idx="42"/>
          </p:nvPr>
        </p:nvSpPr>
        <p:spPr/>
        <p:txBody>
          <a:bodyPr/>
          <a:lstStyle/>
          <a:p>
            <a:r>
              <a:rPr lang="en-US" sz="2400" noProof="0"/>
              <a:t>The main purpose of the Sample App Audit process is to demonstrate how an admin could identify overshared or often used resources and gather further information, like business justification and business impact of an outage, for those apps</a:t>
            </a:r>
          </a:p>
        </p:txBody>
      </p:sp>
      <p:pic>
        <p:nvPicPr>
          <p:cNvPr id="9" name="Picture Placeholder 8" descr="Screenshot of &quot;Developer Compliance Center&quot; page">
            <a:extLst>
              <a:ext uri="{FF2B5EF4-FFF2-40B4-BE49-F238E27FC236}">
                <a16:creationId xmlns:a16="http://schemas.microsoft.com/office/drawing/2014/main" id="{72E9E3FC-7FD6-4C24-9172-FCB359AA61AD}"/>
              </a:ext>
            </a:extLst>
          </p:cNvPr>
          <p:cNvPicPr>
            <a:picLocks noGrp="1" noChangeAspect="1"/>
          </p:cNvPicPr>
          <p:nvPr>
            <p:ph type="pic" sz="quarter" idx="15"/>
          </p:nvPr>
        </p:nvPicPr>
        <p:blipFill rotWithShape="1">
          <a:blip r:embed="rId3"/>
          <a:srcRect l="3582" t="28" r="3582" b="-46582"/>
          <a:stretch/>
        </p:blipFill>
        <p:spPr>
          <a:xfrm>
            <a:off x="6349678" y="1564130"/>
            <a:ext cx="5303845" cy="4746143"/>
          </a:xfrm>
          <a:solidFill>
            <a:schemeClr val="bg1"/>
          </a:solidFill>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10C4C49-4DE0-4E78-A3D0-C7D7D4E94C44}"/>
              </a:ext>
            </a:extLst>
          </p:cNvPr>
          <p:cNvSpPr>
            <a:spLocks noGrp="1"/>
          </p:cNvSpPr>
          <p:nvPr>
            <p:ph type="title"/>
          </p:nvPr>
        </p:nvSpPr>
        <p:spPr/>
        <p:txBody>
          <a:bodyPr/>
          <a:lstStyle/>
          <a:p>
            <a:r>
              <a:rPr lang="en-US" dirty="0"/>
              <a:t>Power Platform Center of Excellence Starter Kit    </a:t>
            </a:r>
          </a:p>
        </p:txBody>
      </p:sp>
      <p:sp>
        <p:nvSpPr>
          <p:cNvPr id="5" name="Text Placeholder 4">
            <a:extLst>
              <a:ext uri="{FF2B5EF4-FFF2-40B4-BE49-F238E27FC236}">
                <a16:creationId xmlns:a16="http://schemas.microsoft.com/office/drawing/2014/main" id="{22740961-9DD3-4D4D-9DDB-2C6C3710CF86}"/>
              </a:ext>
            </a:extLst>
          </p:cNvPr>
          <p:cNvSpPr>
            <a:spLocks noGrp="1"/>
          </p:cNvSpPr>
          <p:nvPr>
            <p:ph type="body" sz="quarter" idx="42"/>
          </p:nvPr>
        </p:nvSpPr>
        <p:spPr/>
        <p:txBody>
          <a:bodyPr/>
          <a:lstStyle/>
          <a:p>
            <a:r>
              <a:rPr lang="en-US" sz="2800" noProof="0"/>
              <a:t>Administrating access to applications can be done by the Owner of the application</a:t>
            </a:r>
          </a:p>
        </p:txBody>
      </p:sp>
      <p:pic>
        <p:nvPicPr>
          <p:cNvPr id="9" name="Picture Placeholder 8" descr="Screenshot of a newsletter by PowerApps">
            <a:extLst>
              <a:ext uri="{FF2B5EF4-FFF2-40B4-BE49-F238E27FC236}">
                <a16:creationId xmlns:a16="http://schemas.microsoft.com/office/drawing/2014/main" id="{7636CAFB-66C8-4456-8912-A6472902E528}"/>
              </a:ext>
            </a:extLst>
          </p:cNvPr>
          <p:cNvPicPr>
            <a:picLocks noGrp="1" noChangeAspect="1"/>
          </p:cNvPicPr>
          <p:nvPr>
            <p:ph type="pic" sz="quarter" idx="15"/>
          </p:nvPr>
        </p:nvPicPr>
        <p:blipFill rotWithShape="1">
          <a:blip r:embed="rId3"/>
          <a:srcRect l="-17593" t="-47" r="-17593" b="1535"/>
          <a:stretch/>
        </p:blipFill>
        <p:spPr>
          <a:xfrm>
            <a:off x="6349678" y="1564130"/>
            <a:ext cx="5303845" cy="4746143"/>
          </a:xfrm>
          <a:solidFill>
            <a:schemeClr val="bg1"/>
          </a:solidFill>
        </p:spPr>
      </p:pic>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CCD407B-64A0-4FD1-8DE7-EE47153CEB7B}"/>
              </a:ext>
            </a:extLst>
          </p:cNvPr>
          <p:cNvSpPr>
            <a:spLocks noGrp="1"/>
          </p:cNvSpPr>
          <p:nvPr>
            <p:ph type="title"/>
          </p:nvPr>
        </p:nvSpPr>
        <p:spPr/>
        <p:txBody>
          <a:bodyPr/>
          <a:lstStyle/>
          <a:p>
            <a:r>
              <a:rPr lang="en-US" dirty="0"/>
              <a:t>Power Platform Center of Excellence Starter Kit     </a:t>
            </a:r>
          </a:p>
        </p:txBody>
      </p:sp>
      <p:sp>
        <p:nvSpPr>
          <p:cNvPr id="5" name="Text Placeholder 4">
            <a:extLst>
              <a:ext uri="{FF2B5EF4-FFF2-40B4-BE49-F238E27FC236}">
                <a16:creationId xmlns:a16="http://schemas.microsoft.com/office/drawing/2014/main" id="{C4223B92-B1EF-4684-9254-AEAEAB25F713}"/>
              </a:ext>
            </a:extLst>
          </p:cNvPr>
          <p:cNvSpPr>
            <a:spLocks noGrp="1"/>
          </p:cNvSpPr>
          <p:nvPr>
            <p:ph type="body" sz="quarter" idx="42"/>
          </p:nvPr>
        </p:nvSpPr>
        <p:spPr/>
        <p:txBody>
          <a:bodyPr/>
          <a:lstStyle/>
          <a:p>
            <a:r>
              <a:rPr lang="en-US" sz="2000" noProof="0"/>
              <a:t>Detecting when a maker has created their first app or flow and sending them some useful information to accelerate their journey will immediately imply that these tools are the ones that they are permitted to use</a:t>
            </a:r>
          </a:p>
        </p:txBody>
      </p:sp>
      <p:pic>
        <p:nvPicPr>
          <p:cNvPr id="7" name="Picture Placeholder 6" descr="Screenshot of a page for creating a new centre">
            <a:extLst>
              <a:ext uri="{FF2B5EF4-FFF2-40B4-BE49-F238E27FC236}">
                <a16:creationId xmlns:a16="http://schemas.microsoft.com/office/drawing/2014/main" id="{273713DB-5806-43FF-ACBA-005043E7B911}"/>
              </a:ext>
            </a:extLst>
          </p:cNvPr>
          <p:cNvPicPr>
            <a:picLocks noGrp="1" noChangeAspect="1"/>
          </p:cNvPicPr>
          <p:nvPr>
            <p:ph type="pic" sz="quarter" idx="15"/>
          </p:nvPr>
        </p:nvPicPr>
        <p:blipFill rotWithShape="1">
          <a:blip r:embed="rId3"/>
          <a:srcRect l="-8902" t="149" r="-10832" b="9822"/>
          <a:stretch/>
        </p:blipFill>
        <p:spPr>
          <a:xfrm>
            <a:off x="554986" y="2594019"/>
            <a:ext cx="11082024" cy="3667868"/>
          </a:xfrm>
          <a:solidFill>
            <a:schemeClr val="bg1"/>
          </a:solidFill>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Understand advance business process flow concepts</a:t>
            </a:r>
          </a:p>
        </p:txBody>
      </p:sp>
      <p:sp>
        <p:nvSpPr>
          <p:cNvPr id="12" name="arrow_16" descr="An icon showing a flow">
            <a:extLst>
              <a:ext uri="{FF2B5EF4-FFF2-40B4-BE49-F238E27FC236}">
                <a16:creationId xmlns:a16="http://schemas.microsoft.com/office/drawing/2014/main" id="{E798C617-334D-421A-B6B4-FCBC89DBC3C0}"/>
              </a:ext>
            </a:extLst>
          </p:cNvPr>
          <p:cNvSpPr>
            <a:spLocks noChangeAspect="1" noEditPoints="1"/>
          </p:cNvSpPr>
          <p:nvPr/>
        </p:nvSpPr>
        <p:spPr bwMode="auto">
          <a:xfrm>
            <a:off x="10107508" y="2953236"/>
            <a:ext cx="1262962" cy="93086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58992669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1097280"/>
          </a:xfrm>
        </p:spPr>
        <p:txBody>
          <a:bodyPr/>
          <a:lstStyle>
            <a:lvl1pPr>
              <a:defRPr>
                <a:solidFill>
                  <a:schemeClr val="tx1"/>
                </a:solidFill>
              </a:defRPr>
            </a:lvl1pPr>
          </a:lstStyle>
          <a:p>
            <a:r>
              <a:rPr lang="en-US"/>
              <a:t>Introduction to logical branching in business process flows</a:t>
            </a:r>
          </a:p>
        </p:txBody>
      </p:sp>
      <p:sp>
        <p:nvSpPr>
          <p:cNvPr id="3" name="Subtitle"/>
          <p:cNvSpPr>
            <a:spLocks noGrp="1"/>
          </p:cNvSpPr>
          <p:nvPr>
            <p:ph sz="quarter" idx="10"/>
          </p:nvPr>
        </p:nvSpPr>
        <p:spPr>
          <a:xfrm>
            <a:off x="584200" y="193548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previous module of this learning path explained how to create a simple, two-step linear business process flow.</a:t>
            </a:r>
          </a:p>
        </p:txBody>
      </p:sp>
      <p:pic>
        <p:nvPicPr>
          <p:cNvPr id="4" name="New picture" descr="Process flow diagram showing a simple if then"/>
          <p:cNvPicPr/>
          <p:nvPr/>
        </p:nvPicPr>
        <p:blipFill>
          <a:blip r:embed="rId3"/>
          <a:stretch>
            <a:fillRect/>
          </a:stretch>
        </p:blipFill>
        <p:spPr>
          <a:xfrm>
            <a:off x="1602303" y="3169920"/>
            <a:ext cx="8987393" cy="3307080"/>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Instant flows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Business process flows aren't the exclusive workflow automation option that is available to an entity in Microsoft Dataverse.</a:t>
            </a:r>
          </a:p>
        </p:txBody>
      </p:sp>
      <p:pic>
        <p:nvPicPr>
          <p:cNvPr id="4" name="New picture" descr="Complex instant flow"/>
          <p:cNvPicPr/>
          <p:nvPr/>
        </p:nvPicPr>
        <p:blipFill>
          <a:blip r:embed="rId3"/>
          <a:stretch>
            <a:fillRect/>
          </a:stretch>
        </p:blipFill>
        <p:spPr>
          <a:xfrm>
            <a:off x="2711591" y="2669540"/>
            <a:ext cx="6768819" cy="3807460"/>
          </a:xfrm>
          <a:prstGeom prst="rect">
            <a:avLst/>
          </a:prstGeom>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Enhance the form to augment a business process flow</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Examine the business process flow that was created in the exercise for the previous module, Create an immersive business process flow in Power Automate.</a:t>
            </a:r>
          </a:p>
        </p:txBody>
      </p:sp>
      <p:pic>
        <p:nvPicPr>
          <p:cNvPr id="4" name="New picture" descr="Immersive flow with two fields on form"/>
          <p:cNvPicPr/>
          <p:nvPr/>
        </p:nvPicPr>
        <p:blipFill>
          <a:blip r:embed="rId3"/>
          <a:stretch>
            <a:fillRect/>
          </a:stretch>
        </p:blipFill>
        <p:spPr>
          <a:xfrm>
            <a:off x="1733755" y="3096260"/>
            <a:ext cx="8724491" cy="3380740"/>
          </a:xfrm>
          <a:prstGeom prst="rect">
            <a:avLst/>
          </a:prstGeom>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01AF4C0-65E9-4243-BD63-90313F8774A4}"/>
              </a:ext>
            </a:extLst>
          </p:cNvPr>
          <p:cNvSpPr>
            <a:spLocks noGrp="1"/>
          </p:cNvSpPr>
          <p:nvPr>
            <p:ph type="title"/>
          </p:nvPr>
        </p:nvSpPr>
        <p:spPr/>
        <p:txBody>
          <a:bodyPr/>
          <a:lstStyle/>
          <a:p>
            <a:pPr>
              <a:lnSpc>
                <a:spcPct val="100000"/>
              </a:lnSpc>
            </a:pPr>
            <a:r>
              <a:rPr lang="en-US" dirty="0"/>
              <a:t>Exercise: Add branching logic to a business process flow</a:t>
            </a:r>
          </a:p>
        </p:txBody>
      </p:sp>
      <p:sp>
        <p:nvSpPr>
          <p:cNvPr id="16" name="TextBox 15">
            <a:extLst>
              <a:ext uri="{FF2B5EF4-FFF2-40B4-BE49-F238E27FC236}">
                <a16:creationId xmlns:a16="http://schemas.microsoft.com/office/drawing/2014/main" id="{EB93684A-4BDE-4624-88C0-5279FA14B6A4}"/>
              </a:ext>
            </a:extLst>
          </p:cNvPr>
          <p:cNvSpPr txBox="1"/>
          <p:nvPr/>
        </p:nvSpPr>
        <p:spPr>
          <a:xfrm>
            <a:off x="0" y="2705364"/>
            <a:ext cx="12192000" cy="1447272"/>
          </a:xfrm>
          <a:prstGeom prst="rect">
            <a:avLst/>
          </a:prstGeom>
          <a:solidFill>
            <a:schemeClr val="bg1">
              <a:lumMod val="95000"/>
            </a:schemeClr>
          </a:solidFill>
        </p:spPr>
        <p:txBody>
          <a:bodyPr wrap="square" lIns="411480" tIns="45720" rIns="91440" bIns="45720" anchor="ctr">
            <a:noAutofit/>
          </a:bodyPr>
          <a:lstStyle/>
          <a:p>
            <a:r>
              <a:rPr lang="en-US" sz="2000" dirty="0">
                <a:solidFill>
                  <a:schemeClr val="accent2"/>
                </a:solidFill>
              </a:rPr>
              <a:t>Follow the exercise in the student manual</a:t>
            </a:r>
          </a:p>
        </p:txBody>
      </p:sp>
    </p:spTree>
    <p:extLst>
      <p:ext uri="{BB962C8B-B14F-4D97-AF65-F5344CB8AC3E}">
        <p14:creationId xmlns:p14="http://schemas.microsoft.com/office/powerpoint/2010/main" val="274049290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01AF4C0-65E9-4243-BD63-90313F8774A4}"/>
              </a:ext>
            </a:extLst>
          </p:cNvPr>
          <p:cNvSpPr>
            <a:spLocks noGrp="1"/>
          </p:cNvSpPr>
          <p:nvPr>
            <p:ph type="title"/>
          </p:nvPr>
        </p:nvSpPr>
        <p:spPr/>
        <p:txBody>
          <a:bodyPr/>
          <a:lstStyle/>
          <a:p>
            <a:pPr>
              <a:lnSpc>
                <a:spcPct val="100000"/>
              </a:lnSpc>
            </a:pPr>
            <a:r>
              <a:rPr lang="en-US" dirty="0"/>
              <a:t>Exercise: Add an instant flow</a:t>
            </a:r>
          </a:p>
        </p:txBody>
      </p:sp>
      <p:sp>
        <p:nvSpPr>
          <p:cNvPr id="16" name="TextBox 15">
            <a:extLst>
              <a:ext uri="{FF2B5EF4-FFF2-40B4-BE49-F238E27FC236}">
                <a16:creationId xmlns:a16="http://schemas.microsoft.com/office/drawing/2014/main" id="{EB93684A-4BDE-4624-88C0-5279FA14B6A4}"/>
              </a:ext>
            </a:extLst>
          </p:cNvPr>
          <p:cNvSpPr txBox="1"/>
          <p:nvPr/>
        </p:nvSpPr>
        <p:spPr>
          <a:xfrm>
            <a:off x="0" y="2705364"/>
            <a:ext cx="12192000" cy="1447272"/>
          </a:xfrm>
          <a:prstGeom prst="rect">
            <a:avLst/>
          </a:prstGeom>
          <a:solidFill>
            <a:schemeClr val="bg1">
              <a:lumMod val="95000"/>
            </a:schemeClr>
          </a:solidFill>
        </p:spPr>
        <p:txBody>
          <a:bodyPr wrap="square" lIns="411480" tIns="45720" rIns="91440" bIns="45720" anchor="ctr">
            <a:noAutofit/>
          </a:bodyPr>
          <a:lstStyle/>
          <a:p>
            <a:r>
              <a:rPr lang="en-US" sz="2000" dirty="0">
                <a:solidFill>
                  <a:schemeClr val="accent2"/>
                </a:solidFill>
              </a:rPr>
              <a:t>Follow the exercise in the student manual</a:t>
            </a:r>
          </a:p>
        </p:txBody>
      </p:sp>
    </p:spTree>
    <p:extLst>
      <p:ext uri="{BB962C8B-B14F-4D97-AF65-F5344CB8AC3E}">
        <p14:creationId xmlns:p14="http://schemas.microsoft.com/office/powerpoint/2010/main" val="166050877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01AF4C0-65E9-4243-BD63-90313F8774A4}"/>
              </a:ext>
            </a:extLst>
          </p:cNvPr>
          <p:cNvSpPr>
            <a:spLocks noGrp="1"/>
          </p:cNvSpPr>
          <p:nvPr>
            <p:ph type="title"/>
          </p:nvPr>
        </p:nvSpPr>
        <p:spPr/>
        <p:txBody>
          <a:bodyPr/>
          <a:lstStyle/>
          <a:p>
            <a:pPr>
              <a:lnSpc>
                <a:spcPct val="100000"/>
              </a:lnSpc>
            </a:pPr>
            <a:r>
              <a:rPr lang="en-US" dirty="0"/>
              <a:t>Exercise: Enhance the main form that is associated with the business process flow</a:t>
            </a:r>
          </a:p>
        </p:txBody>
      </p:sp>
      <p:sp>
        <p:nvSpPr>
          <p:cNvPr id="16" name="TextBox 15">
            <a:extLst>
              <a:ext uri="{FF2B5EF4-FFF2-40B4-BE49-F238E27FC236}">
                <a16:creationId xmlns:a16="http://schemas.microsoft.com/office/drawing/2014/main" id="{EB93684A-4BDE-4624-88C0-5279FA14B6A4}"/>
              </a:ext>
            </a:extLst>
          </p:cNvPr>
          <p:cNvSpPr txBox="1"/>
          <p:nvPr/>
        </p:nvSpPr>
        <p:spPr>
          <a:xfrm>
            <a:off x="0" y="2705364"/>
            <a:ext cx="12192000" cy="1447272"/>
          </a:xfrm>
          <a:prstGeom prst="rect">
            <a:avLst/>
          </a:prstGeom>
          <a:solidFill>
            <a:schemeClr val="bg1">
              <a:lumMod val="95000"/>
            </a:schemeClr>
          </a:solidFill>
        </p:spPr>
        <p:txBody>
          <a:bodyPr wrap="square" lIns="411480" tIns="45720" rIns="91440" bIns="45720" anchor="ctr">
            <a:noAutofit/>
          </a:bodyPr>
          <a:lstStyle/>
          <a:p>
            <a:r>
              <a:rPr lang="en-US" sz="2000" dirty="0">
                <a:solidFill>
                  <a:schemeClr val="accent2"/>
                </a:solidFill>
              </a:rPr>
              <a:t>Follow the exercise in the student manual</a:t>
            </a:r>
          </a:p>
        </p:txBody>
      </p:sp>
    </p:spTree>
    <p:extLst>
      <p:ext uri="{BB962C8B-B14F-4D97-AF65-F5344CB8AC3E}">
        <p14:creationId xmlns:p14="http://schemas.microsoft.com/office/powerpoint/2010/main" val="4971689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F451D2-4799-4E11-B32A-EF241EC60F54}"/>
              </a:ext>
            </a:extLst>
          </p:cNvPr>
          <p:cNvSpPr>
            <a:spLocks noGrp="1"/>
          </p:cNvSpPr>
          <p:nvPr>
            <p:ph type="title"/>
          </p:nvPr>
        </p:nvSpPr>
        <p:spPr/>
        <p:txBody>
          <a:bodyPr/>
          <a:lstStyle/>
          <a:p>
            <a:r>
              <a:rPr lang="en-US"/>
              <a:t>A brief tour of Power Automate</a:t>
            </a:r>
          </a:p>
        </p:txBody>
      </p:sp>
      <p:sp>
        <p:nvSpPr>
          <p:cNvPr id="5" name="Text Placeholder 4">
            <a:extLst>
              <a:ext uri="{FF2B5EF4-FFF2-40B4-BE49-F238E27FC236}">
                <a16:creationId xmlns:a16="http://schemas.microsoft.com/office/drawing/2014/main" id="{F2F77821-F8A4-49D7-86E4-13B600436330}"/>
              </a:ext>
            </a:extLst>
          </p:cNvPr>
          <p:cNvSpPr>
            <a:spLocks noGrp="1"/>
          </p:cNvSpPr>
          <p:nvPr>
            <p:ph type="body" sz="quarter" idx="42"/>
          </p:nvPr>
        </p:nvSpPr>
        <p:spPr/>
        <p:txBody>
          <a:bodyPr/>
          <a:lstStyle/>
          <a:p>
            <a:r>
              <a:rPr lang="en-US" sz="2400" noProof="0" dirty="0"/>
              <a:t>Flows can be created from: Make.powerapps.com</a:t>
            </a:r>
          </a:p>
        </p:txBody>
      </p:sp>
      <p:pic>
        <p:nvPicPr>
          <p:cNvPr id="21" name="New picture" descr="Screenshot of Microsoft Flow, Home page">
            <a:extLst>
              <a:ext uri="{FF2B5EF4-FFF2-40B4-BE49-F238E27FC236}">
                <a16:creationId xmlns:a16="http://schemas.microsoft.com/office/drawing/2014/main" id="{0CB7221E-AFA7-4211-AD07-8E2BC5DF02D5}"/>
              </a:ext>
            </a:extLst>
          </p:cNvPr>
          <p:cNvPicPr/>
          <p:nvPr/>
        </p:nvPicPr>
        <p:blipFill>
          <a:blip r:embed="rId3"/>
          <a:stretch>
            <a:fillRect/>
          </a:stretch>
        </p:blipFill>
        <p:spPr>
          <a:xfrm>
            <a:off x="2208248" y="2581994"/>
            <a:ext cx="7775505" cy="3661566"/>
          </a:xfrm>
          <a:prstGeom prst="rect">
            <a:avLst/>
          </a:prstGeom>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Introduction to expressions in Power Automate</a:t>
            </a:r>
          </a:p>
        </p:txBody>
      </p:sp>
      <p:sp>
        <p:nvSpPr>
          <p:cNvPr id="12" name="arrow_16" descr="An icon showing a flow">
            <a:extLst>
              <a:ext uri="{FF2B5EF4-FFF2-40B4-BE49-F238E27FC236}">
                <a16:creationId xmlns:a16="http://schemas.microsoft.com/office/drawing/2014/main" id="{E798C617-334D-421A-B6B4-FCBC89DBC3C0}"/>
              </a:ext>
            </a:extLst>
          </p:cNvPr>
          <p:cNvSpPr>
            <a:spLocks noChangeAspect="1" noEditPoints="1"/>
          </p:cNvSpPr>
          <p:nvPr/>
        </p:nvSpPr>
        <p:spPr bwMode="auto">
          <a:xfrm>
            <a:off x="10107508" y="2953236"/>
            <a:ext cx="1262962" cy="93086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75531836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Introduction to expressions</a:t>
            </a:r>
          </a:p>
        </p:txBody>
      </p:sp>
      <p:sp>
        <p:nvSpPr>
          <p:cNvPr id="3" name="Subtitle"/>
          <p:cNvSpPr>
            <a:spLocks noGrp="1"/>
          </p:cNvSpPr>
          <p:nvPr>
            <p:ph type="body" sz="quarter" idx="42"/>
          </p:nvPr>
        </p:nvSpPr>
        <p:spPr>
          <a:xfrm>
            <a:off x="418643" y="1456897"/>
            <a:ext cx="11354713" cy="242930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When you build a flow in Power Automate, it is easy to get started by adding a trigger and actions and then passing data between them with dynamic content.</a:t>
            </a:r>
          </a:p>
        </p:txBody>
      </p:sp>
      <p:sp>
        <p:nvSpPr>
          <p:cNvPr id="5" name="TextBox 4">
            <a:extLst>
              <a:ext uri="{FF2B5EF4-FFF2-40B4-BE49-F238E27FC236}">
                <a16:creationId xmlns:a16="http://schemas.microsoft.com/office/drawing/2014/main" id="{E8FF1AB9-0006-496A-8F8B-902540932B1B}"/>
              </a:ext>
            </a:extLst>
          </p:cNvPr>
          <p:cNvSpPr txBox="1"/>
          <p:nvPr/>
        </p:nvSpPr>
        <p:spPr>
          <a:xfrm>
            <a:off x="584200" y="2443756"/>
            <a:ext cx="10269330" cy="1178784"/>
          </a:xfrm>
          <a:prstGeom prst="rect">
            <a:avLst/>
          </a:prstGeom>
          <a:noFill/>
        </p:spPr>
        <p:txBody>
          <a:bodyPr wrap="square">
            <a:spAutoFit/>
          </a:bodyPr>
          <a:lstStyle/>
          <a:p>
            <a:pPr>
              <a:spcBef>
                <a:spcPct val="43750"/>
              </a:spcBef>
              <a:spcAft>
                <a:spcPct val="43750"/>
              </a:spcAft>
            </a:pPr>
            <a:r>
              <a:rPr lang="en-US" dirty="0"/>
              <a:t>In Power Automate, expressions are a set of simple functions that enable you to return data. Put simpler, you use expressions to write a formula to get your data the way you want it. Expressions allow you to do things like convert a date to UTC, divide two numbers, create that perfect string by combining fields, and much more all by using various functions.</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Get started with expressions</a:t>
            </a:r>
          </a:p>
        </p:txBody>
      </p:sp>
      <p:sp>
        <p:nvSpPr>
          <p:cNvPr id="3" name="Subtitle"/>
          <p:cNvSpPr>
            <a:spLocks noGrp="1"/>
          </p:cNvSpPr>
          <p:nvPr>
            <p:ph type="body" sz="quarter" idx="42"/>
          </p:nvPr>
        </p:nvSpPr>
        <p:spPr>
          <a:xfrm>
            <a:off x="418644" y="1456897"/>
            <a:ext cx="3659644" cy="496060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To write an expression in flow, you select in a field to open the Dynamic content menu and then you select "Expression" as shown below.</a:t>
            </a:r>
          </a:p>
        </p:txBody>
      </p:sp>
      <p:pic>
        <p:nvPicPr>
          <p:cNvPr id="1026" name="Picture 2" descr="open the Dynamic content menu and  select Expression">
            <a:extLst>
              <a:ext uri="{FF2B5EF4-FFF2-40B4-BE49-F238E27FC236}">
                <a16:creationId xmlns:a16="http://schemas.microsoft.com/office/drawing/2014/main" id="{A88999FD-B0F5-45E0-96EF-43541AF58BA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32300" y="1869943"/>
            <a:ext cx="7221223" cy="4098044"/>
          </a:xfrm>
          <a:prstGeom prst="rect">
            <a:avLst/>
          </a:prstGeom>
          <a:solidFill>
            <a:srgbClr val="FFFFFF"/>
          </a:solidFill>
          <a:ln w="19050">
            <a:noFill/>
          </a:ln>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Auto suggest, hints, and links in the formula bar</a:t>
            </a:r>
          </a:p>
        </p:txBody>
      </p:sp>
      <p:pic>
        <p:nvPicPr>
          <p:cNvPr id="2050" name="Picture 2">
            <a:extLst>
              <a:ext uri="{FF2B5EF4-FFF2-40B4-BE49-F238E27FC236}">
                <a16:creationId xmlns:a16="http://schemas.microsoft.com/office/drawing/2014/main" id="{230C27DF-17B2-4910-8BF5-1882FE90EF5E}"/>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441325" y="2071259"/>
            <a:ext cx="3120022" cy="26969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mpt for the destinationTimeZone">
            <a:extLst>
              <a:ext uri="{FF2B5EF4-FFF2-40B4-BE49-F238E27FC236}">
                <a16:creationId xmlns:a16="http://schemas.microsoft.com/office/drawing/2014/main" id="{848E8202-4EFC-4FFB-8B49-3F03888FD85D}"/>
              </a:ext>
            </a:extLst>
          </p:cNvPr>
          <p:cNvPicPr>
            <a:picLocks noGrp="1" noChangeAspect="1" noChangeArrowheads="1"/>
          </p:cNvPicPr>
          <p:nvPr>
            <p:ph sz="quarter" idx="12"/>
          </p:nvPr>
        </p:nvPicPr>
        <p:blipFill>
          <a:blip r:embed="rId4">
            <a:extLst>
              <a:ext uri="{28A0092B-C50C-407E-A947-70E740481C1C}">
                <a14:useLocalDpi xmlns:a14="http://schemas.microsoft.com/office/drawing/2010/main" val="0"/>
              </a:ext>
            </a:extLst>
          </a:blip>
          <a:srcRect/>
          <a:stretch>
            <a:fillRect/>
          </a:stretch>
        </p:blipFill>
        <p:spPr bwMode="auto">
          <a:xfrm>
            <a:off x="3737561" y="2071257"/>
            <a:ext cx="3012155" cy="26969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uccessful flow bar">
            <a:extLst>
              <a:ext uri="{FF2B5EF4-FFF2-40B4-BE49-F238E27FC236}">
                <a16:creationId xmlns:a16="http://schemas.microsoft.com/office/drawing/2014/main" id="{F7437BB7-9100-4C3B-8557-130622512A56}"/>
              </a:ext>
            </a:extLst>
          </p:cNvPr>
          <p:cNvPicPr>
            <a:picLocks noGrp="1" noChangeAspect="1" noChangeArrowheads="1"/>
          </p:cNvPicPr>
          <p:nvPr>
            <p:ph sz="quarter" idx="13"/>
          </p:nvPr>
        </p:nvPicPr>
        <p:blipFill>
          <a:blip r:embed="rId5">
            <a:extLst>
              <a:ext uri="{28A0092B-C50C-407E-A947-70E740481C1C}">
                <a14:useLocalDpi xmlns:a14="http://schemas.microsoft.com/office/drawing/2010/main" val="0"/>
              </a:ext>
            </a:extLst>
          </a:blip>
          <a:srcRect/>
          <a:stretch>
            <a:fillRect/>
          </a:stretch>
        </p:blipFill>
        <p:spPr bwMode="auto">
          <a:xfrm>
            <a:off x="6925931" y="2071257"/>
            <a:ext cx="5165374" cy="37760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Comments make things easier</a:t>
            </a:r>
          </a:p>
        </p:txBody>
      </p:sp>
      <p:sp>
        <p:nvSpPr>
          <p:cNvPr id="3" name="Subtitle"/>
          <p:cNvSpPr>
            <a:spLocks noGrp="1"/>
          </p:cNvSpPr>
          <p:nvPr>
            <p:ph type="body" sz="quarter" idx="42"/>
          </p:nvPr>
        </p:nvSpPr>
        <p:spPr>
          <a:xfrm>
            <a:off x="418644" y="1456898"/>
            <a:ext cx="11354712" cy="82443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spcAft>
                <a:spcPts val="600"/>
              </a:spcAft>
            </a:pPr>
            <a:r>
              <a:t>When you look at the </a:t>
            </a:r>
            <a:r>
              <a:rPr i="1"/>
              <a:t>convertToUtc</a:t>
            </a:r>
            <a:r>
              <a:t> expression you wrote earlier, you might notice that you need to scroll to see the whole formula in the function bar.</a:t>
            </a:r>
            <a:endParaRPr lang="en-US"/>
          </a:p>
        </p:txBody>
      </p:sp>
      <p:pic>
        <p:nvPicPr>
          <p:cNvPr id="12" name="Picture 11">
            <a:extLst>
              <a:ext uri="{FF2B5EF4-FFF2-40B4-BE49-F238E27FC236}">
                <a16:creationId xmlns:a16="http://schemas.microsoft.com/office/drawing/2014/main" id="{AB97EDE0-7262-4953-9F85-04319AE78E06}"/>
              </a:ext>
            </a:extLst>
          </p:cNvPr>
          <p:cNvPicPr>
            <a:picLocks noChangeAspect="1"/>
          </p:cNvPicPr>
          <p:nvPr/>
        </p:nvPicPr>
        <p:blipFill>
          <a:blip r:embed="rId3"/>
          <a:stretch>
            <a:fillRect/>
          </a:stretch>
        </p:blipFill>
        <p:spPr>
          <a:xfrm>
            <a:off x="1036870" y="2594019"/>
            <a:ext cx="10118255" cy="3667868"/>
          </a:xfrm>
          <a:prstGeom prst="rect">
            <a:avLst/>
          </a:prstGeom>
          <a:noFill/>
          <a:ln w="19050">
            <a:noFill/>
          </a:ln>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Defining text</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When you use text in a flow expression, you will use the ' (single quote) at the beginning and end of each string.</a:t>
            </a:r>
          </a:p>
        </p:txBody>
      </p:sp>
      <p:sp>
        <p:nvSpPr>
          <p:cNvPr id="4" name="New shape"/>
          <p:cNvSpPr/>
          <p:nvPr/>
        </p:nvSpPr>
        <p:spPr>
          <a:xfrm>
            <a:off x="466976" y="2900680"/>
            <a:ext cx="10972800" cy="850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Concat('Have a', ' good day!')</a:t>
            </a:r>
          </a:p>
        </p:txBody>
      </p:sp>
      <p:sp>
        <p:nvSpPr>
          <p:cNvPr id="5" name="New shape"/>
          <p:cNvSpPr/>
          <p:nvPr/>
        </p:nvSpPr>
        <p:spPr>
          <a:xfrm>
            <a:off x="466976" y="253492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Code</a:t>
            </a:r>
          </a:p>
        </p:txBody>
      </p:sp>
      <p:pic>
        <p:nvPicPr>
          <p:cNvPr id="6" name="Picture 5">
            <a:extLst>
              <a:ext uri="{FF2B5EF4-FFF2-40B4-BE49-F238E27FC236}">
                <a16:creationId xmlns:a16="http://schemas.microsoft.com/office/drawing/2014/main" id="{340C298D-808B-4B9F-809D-CDCFC2EF53F5}"/>
              </a:ext>
            </a:extLst>
          </p:cNvPr>
          <p:cNvPicPr>
            <a:picLocks noChangeAspect="1"/>
          </p:cNvPicPr>
          <p:nvPr/>
        </p:nvPicPr>
        <p:blipFill>
          <a:blip r:embed="rId3"/>
          <a:stretch>
            <a:fillRect/>
          </a:stretch>
        </p:blipFill>
        <p:spPr>
          <a:xfrm>
            <a:off x="466976" y="4016959"/>
            <a:ext cx="3781425" cy="1704975"/>
          </a:xfrm>
          <a:prstGeom prst="rect">
            <a:avLst/>
          </a:prstGeom>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wrap="square" anchor="t">
            <a:normAutofit/>
          </a:bodyPr>
          <a:lstStyle>
            <a:lvl1pPr>
              <a:defRPr>
                <a:solidFill>
                  <a:schemeClr val="tx1"/>
                </a:solidFill>
              </a:defRPr>
            </a:lvl1pPr>
          </a:lstStyle>
          <a:p>
            <a:r>
              <a:rPr lang="en-US"/>
              <a:t>Types of functions</a:t>
            </a:r>
          </a:p>
        </p:txBody>
      </p:sp>
      <p:sp>
        <p:nvSpPr>
          <p:cNvPr id="3" name="Subtitle"/>
          <p:cNvSpPr>
            <a:spLocks noGrp="1"/>
          </p:cNvSpPr>
          <p:nvPr>
            <p:ph type="body" sz="quarter" idx="12"/>
          </p:nvPr>
        </p:nvSpPr>
        <p:spPr/>
        <p:txBody>
          <a:bodyPr wrap="square">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spcAft>
                <a:spcPts val="600"/>
              </a:spcAft>
            </a:pPr>
            <a:r>
              <a:t>Functions are grouped into 10 different categories like math and logic.</a:t>
            </a:r>
            <a:endParaRPr lang="en-US"/>
          </a:p>
        </p:txBody>
      </p:sp>
      <p:pic>
        <p:nvPicPr>
          <p:cNvPr id="7" name="Picture 2" descr="String functions see more">
            <a:extLst>
              <a:ext uri="{FF2B5EF4-FFF2-40B4-BE49-F238E27FC236}">
                <a16:creationId xmlns:a16="http://schemas.microsoft.com/office/drawing/2014/main" id="{5A753DE6-ED6E-4BCA-AD19-87413D2B7B6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tretch>
            <a:fillRect/>
          </a:stretch>
        </p:blipFill>
        <p:spPr bwMode="auto">
          <a:xfrm>
            <a:off x="1711950" y="2181225"/>
            <a:ext cx="3002299" cy="3489325"/>
          </a:xfrm>
          <a:prstGeom prst="rect">
            <a:avLst/>
          </a:prstGeom>
          <a:solidFill>
            <a:srgbClr val="FFFFFF"/>
          </a:solidFill>
        </p:spPr>
      </p:pic>
      <p:pic>
        <p:nvPicPr>
          <p:cNvPr id="9" name="Content Placeholder 8">
            <a:extLst>
              <a:ext uri="{FF2B5EF4-FFF2-40B4-BE49-F238E27FC236}">
                <a16:creationId xmlns:a16="http://schemas.microsoft.com/office/drawing/2014/main" id="{55343316-89DF-42B3-A50C-6C4C9F56E7F3}"/>
              </a:ext>
            </a:extLst>
          </p:cNvPr>
          <p:cNvPicPr>
            <a:picLocks noGrp="1" noChangeAspect="1"/>
          </p:cNvPicPr>
          <p:nvPr>
            <p:ph sz="quarter" idx="11"/>
          </p:nvPr>
        </p:nvPicPr>
        <p:blipFill>
          <a:blip r:embed="rId4"/>
          <a:stretch>
            <a:fillRect/>
          </a:stretch>
        </p:blipFill>
        <p:spPr>
          <a:xfrm>
            <a:off x="7566755" y="2181225"/>
            <a:ext cx="2868740" cy="3489325"/>
          </a:xfrm>
          <a:prstGeom prst="rect">
            <a:avLst/>
          </a:prstGeom>
          <a:noFill/>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String functions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String (text) functions are used to modify strings, find characters in a string, format strings, and more.</a:t>
            </a:r>
          </a:p>
        </p:txBody>
      </p:sp>
      <p:sp>
        <p:nvSpPr>
          <p:cNvPr id="4" name="New shape"/>
          <p:cNvSpPr/>
          <p:nvPr/>
        </p:nvSpPr>
        <p:spPr>
          <a:xfrm>
            <a:off x="609600" y="3997449"/>
            <a:ext cx="10972800" cy="151740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dirty="0" err="1">
                <a:solidFill>
                  <a:srgbClr val="000000"/>
                </a:solidFill>
              </a:rPr>
              <a:t>formatNumber</a:t>
            </a:r>
            <a:r>
              <a:rPr sz="1800" dirty="0">
                <a:solidFill>
                  <a:srgbClr val="000000"/>
                </a:solidFill>
              </a:rPr>
              <a:t>(12.5,'C’)</a:t>
            </a:r>
            <a:endParaRPr lang="en-US" sz="1800" dirty="0">
              <a:solidFill>
                <a:srgbClr val="000000"/>
              </a:solidFill>
            </a:endParaRPr>
          </a:p>
          <a:p>
            <a:pPr algn="l">
              <a:lnSpc>
                <a:spcPct val="125000"/>
              </a:lnSpc>
            </a:pPr>
            <a:endParaRPr lang="en-US" sz="1800" dirty="0">
              <a:solidFill>
                <a:srgbClr val="000000"/>
              </a:solidFill>
            </a:endParaRPr>
          </a:p>
          <a:p>
            <a:pPr algn="l">
              <a:lnSpc>
                <a:spcPct val="125000"/>
              </a:lnSpc>
            </a:pPr>
            <a:r>
              <a:rPr lang="en-US" sz="1800" dirty="0" err="1">
                <a:solidFill>
                  <a:srgbClr val="000000"/>
                </a:solidFill>
              </a:rPr>
              <a:t>formatNumber</a:t>
            </a:r>
            <a:r>
              <a:rPr lang="en-US" sz="1800" dirty="0">
                <a:solidFill>
                  <a:srgbClr val="000000"/>
                </a:solidFill>
              </a:rPr>
              <a:t>(12.5,'C','ja-JP')</a:t>
            </a:r>
            <a:endParaRPr sz="1800" dirty="0">
              <a:solidFill>
                <a:srgbClr val="000000"/>
              </a:solidFill>
            </a:endParaRPr>
          </a:p>
        </p:txBody>
      </p:sp>
      <p:sp>
        <p:nvSpPr>
          <p:cNvPr id="5" name="New shape"/>
          <p:cNvSpPr/>
          <p:nvPr/>
        </p:nvSpPr>
        <p:spPr>
          <a:xfrm>
            <a:off x="607219" y="3631689"/>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dirty="0">
                <a:solidFill>
                  <a:srgbClr val="000000"/>
                </a:solidFill>
              </a:rPr>
              <a:t>Power Apps Formula</a:t>
            </a:r>
            <a:endParaRPr dirty="0">
              <a:solidFill>
                <a:srgbClr val="000000"/>
              </a:solidFill>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Collection functions</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These functions are used for arrays and strings.</a:t>
            </a:r>
          </a:p>
        </p:txBody>
      </p:sp>
      <p:sp>
        <p:nvSpPr>
          <p:cNvPr id="4" name="New shape"/>
          <p:cNvSpPr/>
          <p:nvPr/>
        </p:nvSpPr>
        <p:spPr>
          <a:xfrm>
            <a:off x="609600" y="4117340"/>
            <a:ext cx="10972800" cy="850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length('I love Power Automate.')</a:t>
            </a:r>
          </a:p>
        </p:txBody>
      </p:sp>
      <p:sp>
        <p:nvSpPr>
          <p:cNvPr id="5" name="New shape"/>
          <p:cNvSpPr/>
          <p:nvPr/>
        </p:nvSpPr>
        <p:spPr>
          <a:xfrm>
            <a:off x="609600" y="375158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Code</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Logical functions</a:t>
            </a:r>
          </a:p>
        </p:txBody>
      </p:sp>
      <p:sp>
        <p:nvSpPr>
          <p:cNvPr id="7" name="Text Placeholder 6">
            <a:extLst>
              <a:ext uri="{FF2B5EF4-FFF2-40B4-BE49-F238E27FC236}">
                <a16:creationId xmlns:a16="http://schemas.microsoft.com/office/drawing/2014/main" id="{E91B5805-220A-48FC-ADDF-6F137AFC51BD}"/>
              </a:ext>
            </a:extLst>
          </p:cNvPr>
          <p:cNvSpPr>
            <a:spLocks noGrp="1"/>
          </p:cNvSpPr>
          <p:nvPr>
            <p:ph type="body" sz="quarter" idx="12"/>
          </p:nvPr>
        </p:nvSpPr>
        <p:spPr>
          <a:xfrm>
            <a:off x="419100" y="1168400"/>
            <a:ext cx="11353800" cy="1107996"/>
          </a:xfrm>
        </p:spPr>
        <p:txBody>
          <a:bodyPr/>
          <a:lstStyle/>
          <a:p>
            <a:r>
              <a:rPr lang="en-US" dirty="0"/>
              <a:t>These functions are used to work with conditions, to compare values, and to do other logic-based evaluations.</a:t>
            </a:r>
          </a:p>
          <a:p>
            <a:endParaRPr lang="en-US" dirty="0"/>
          </a:p>
        </p:txBody>
      </p:sp>
      <p:sp>
        <p:nvSpPr>
          <p:cNvPr id="4" name="New shape"/>
          <p:cNvSpPr/>
          <p:nvPr/>
        </p:nvSpPr>
        <p:spPr>
          <a:xfrm>
            <a:off x="5949397" y="2642857"/>
            <a:ext cx="5455755" cy="850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If(greater(12,10),'Yes','No')</a:t>
            </a:r>
          </a:p>
        </p:txBody>
      </p:sp>
      <p:sp>
        <p:nvSpPr>
          <p:cNvPr id="5" name="New shape"/>
          <p:cNvSpPr/>
          <p:nvPr/>
        </p:nvSpPr>
        <p:spPr>
          <a:xfrm>
            <a:off x="5949397" y="2276396"/>
            <a:ext cx="5455755"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Code</a:t>
            </a:r>
          </a:p>
        </p:txBody>
      </p:sp>
      <p:pic>
        <p:nvPicPr>
          <p:cNvPr id="4098" name="Picture 2">
            <a:extLst>
              <a:ext uri="{FF2B5EF4-FFF2-40B4-BE49-F238E27FC236}">
                <a16:creationId xmlns:a16="http://schemas.microsoft.com/office/drawing/2014/main" id="{D0B8F86B-A1F6-4A64-9DB0-7FD59FDB940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51714" y="2276396"/>
            <a:ext cx="5317731" cy="34893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ondition written using the action">
            <a:extLst>
              <a:ext uri="{FF2B5EF4-FFF2-40B4-BE49-F238E27FC236}">
                <a16:creationId xmlns:a16="http://schemas.microsoft.com/office/drawing/2014/main" id="{4B8C3840-8EC5-46F1-BF26-315157D52B91}"/>
              </a:ext>
            </a:extLst>
          </p:cNvPr>
          <p:cNvPicPr>
            <a:picLocks noGrp="1" noChangeAspect="1" noChangeArrowheads="1"/>
          </p:cNvPicPr>
          <p:nvPr>
            <p:ph sz="quarter" idx="11"/>
          </p:nvPr>
        </p:nvPicPr>
        <p:blipFill>
          <a:blip r:embed="rId4">
            <a:extLst>
              <a:ext uri="{28A0092B-C50C-407E-A947-70E740481C1C}">
                <a14:useLocalDpi xmlns:a14="http://schemas.microsoft.com/office/drawing/2010/main" val="0"/>
              </a:ext>
            </a:extLst>
          </a:blip>
          <a:srcRect/>
          <a:stretch>
            <a:fillRect/>
          </a:stretch>
        </p:blipFill>
        <p:spPr bwMode="auto">
          <a:xfrm>
            <a:off x="5949398" y="3634838"/>
            <a:ext cx="5543550" cy="20486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88A1FFD7-961D-4FD6-A6CD-9FBF5E537598}"/>
              </a:ext>
            </a:extLst>
          </p:cNvPr>
          <p:cNvSpPr>
            <a:spLocks noGrp="1"/>
          </p:cNvSpPr>
          <p:nvPr>
            <p:ph type="title"/>
          </p:nvPr>
        </p:nvSpPr>
        <p:spPr/>
        <p:txBody>
          <a:bodyPr/>
          <a:lstStyle/>
          <a:p>
            <a:r>
              <a:rPr lang="en-US"/>
              <a:t>Power Automate screen</a:t>
            </a:r>
          </a:p>
        </p:txBody>
      </p:sp>
      <p:sp>
        <p:nvSpPr>
          <p:cNvPr id="120" name="Text Placeholder 119">
            <a:extLst>
              <a:ext uri="{FF2B5EF4-FFF2-40B4-BE49-F238E27FC236}">
                <a16:creationId xmlns:a16="http://schemas.microsoft.com/office/drawing/2014/main" id="{BC289AE8-F76C-4EC2-931E-96E6B36BD694}"/>
              </a:ext>
            </a:extLst>
          </p:cNvPr>
          <p:cNvSpPr>
            <a:spLocks noGrp="1"/>
          </p:cNvSpPr>
          <p:nvPr>
            <p:ph type="body" sz="quarter" idx="25"/>
          </p:nvPr>
        </p:nvSpPr>
        <p:spPr/>
        <p:txBody>
          <a:bodyPr/>
          <a:lstStyle/>
          <a:p>
            <a:r>
              <a:rPr lang="en-US" noProof="0"/>
              <a:t>When you sign into Power Automate, you’ll find these menus:</a:t>
            </a:r>
          </a:p>
        </p:txBody>
      </p:sp>
      <p:sp>
        <p:nvSpPr>
          <p:cNvPr id="109" name="Text Placeholder 108">
            <a:extLst>
              <a:ext uri="{FF2B5EF4-FFF2-40B4-BE49-F238E27FC236}">
                <a16:creationId xmlns:a16="http://schemas.microsoft.com/office/drawing/2014/main" id="{A0200ADC-174B-4BE7-9566-CFA0356B674A}"/>
              </a:ext>
            </a:extLst>
          </p:cNvPr>
          <p:cNvSpPr>
            <a:spLocks noGrp="1"/>
          </p:cNvSpPr>
          <p:nvPr>
            <p:ph type="body" sz="quarter" idx="11"/>
          </p:nvPr>
        </p:nvSpPr>
        <p:spPr/>
        <p:txBody>
          <a:bodyPr/>
          <a:lstStyle/>
          <a:p>
            <a:pPr marL="0" marR="0" lvl="0" indent="0" algn="l" defTabSz="914367"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normalizeH="0" baseline="0" noProof="0">
                <a:ln>
                  <a:noFill/>
                </a:ln>
                <a:effectLst/>
                <a:uLnTx/>
                <a:uFillTx/>
                <a:latin typeface="+mj-lt"/>
                <a:ea typeface="+mn-ea"/>
                <a:cs typeface="+mn-cs"/>
              </a:rPr>
              <a:t>Action items: </a:t>
            </a:r>
            <a:r>
              <a:rPr kumimoji="0" lang="en-US" sz="2000" b="0" i="0" u="none" strike="noStrike" kern="1200" cap="none" normalizeH="0" baseline="0" noProof="0">
                <a:ln>
                  <a:noFill/>
                </a:ln>
                <a:effectLst/>
                <a:uLnTx/>
                <a:uFillTx/>
                <a:ea typeface="+mn-ea"/>
                <a:cs typeface="+mn-cs"/>
              </a:rPr>
              <a:t>Where you manage approvals and business process flows</a:t>
            </a:r>
          </a:p>
        </p:txBody>
      </p:sp>
      <p:sp>
        <p:nvSpPr>
          <p:cNvPr id="124" name="Text Placeholder 123">
            <a:extLst>
              <a:ext uri="{FF2B5EF4-FFF2-40B4-BE49-F238E27FC236}">
                <a16:creationId xmlns:a16="http://schemas.microsoft.com/office/drawing/2014/main" id="{EF31EF42-FC02-4662-B713-2C873BB913A7}"/>
              </a:ext>
            </a:extLst>
          </p:cNvPr>
          <p:cNvSpPr>
            <a:spLocks noGrp="1"/>
          </p:cNvSpPr>
          <p:nvPr>
            <p:ph type="body" sz="quarter" idx="15"/>
          </p:nvPr>
        </p:nvSpPr>
        <p:spPr/>
        <p:txBody>
          <a:bodyPr/>
          <a:lstStyle/>
          <a:p>
            <a:pPr marL="0" marR="0" lvl="0" indent="0" algn="l" defTabSz="914367"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normalizeH="0" baseline="0" noProof="0">
                <a:ln>
                  <a:noFill/>
                </a:ln>
                <a:effectLst/>
                <a:uLnTx/>
                <a:uFillTx/>
                <a:latin typeface="+mj-lt"/>
                <a:ea typeface="+mn-ea"/>
                <a:cs typeface="+mn-cs"/>
              </a:rPr>
              <a:t>My flows: </a:t>
            </a:r>
            <a:r>
              <a:rPr lang="en-US" sz="2000"/>
              <a:t>Where your flows reside</a:t>
            </a:r>
          </a:p>
        </p:txBody>
      </p:sp>
      <p:sp>
        <p:nvSpPr>
          <p:cNvPr id="125" name="Text Placeholder 124">
            <a:extLst>
              <a:ext uri="{FF2B5EF4-FFF2-40B4-BE49-F238E27FC236}">
                <a16:creationId xmlns:a16="http://schemas.microsoft.com/office/drawing/2014/main" id="{164B57C5-CBAC-4784-9F26-DE80AD910680}"/>
              </a:ext>
            </a:extLst>
          </p:cNvPr>
          <p:cNvSpPr>
            <a:spLocks noGrp="1"/>
          </p:cNvSpPr>
          <p:nvPr>
            <p:ph type="body" sz="quarter" idx="17"/>
          </p:nvPr>
        </p:nvSpPr>
        <p:spPr/>
        <p:txBody>
          <a:bodyPr/>
          <a:lstStyle/>
          <a:p>
            <a:r>
              <a:rPr kumimoji="0" lang="en-US" sz="2000" b="0" i="0" u="none" strike="noStrike" kern="1200" cap="none" normalizeH="0" baseline="0" noProof="0">
                <a:ln>
                  <a:noFill/>
                </a:ln>
                <a:effectLst/>
                <a:uLnTx/>
                <a:uFillTx/>
                <a:latin typeface="+mj-lt"/>
                <a:ea typeface="+mn-ea"/>
                <a:cs typeface="+mn-cs"/>
              </a:rPr>
              <a:t>Create: </a:t>
            </a:r>
            <a:r>
              <a:rPr lang="en-US" sz="2000"/>
              <a:t>Where you start a new flow</a:t>
            </a:r>
          </a:p>
        </p:txBody>
      </p:sp>
      <p:sp>
        <p:nvSpPr>
          <p:cNvPr id="126" name="Text Placeholder 125">
            <a:extLst>
              <a:ext uri="{FF2B5EF4-FFF2-40B4-BE49-F238E27FC236}">
                <a16:creationId xmlns:a16="http://schemas.microsoft.com/office/drawing/2014/main" id="{51479924-3BD0-45B0-A096-B679B20F6B16}"/>
              </a:ext>
            </a:extLst>
          </p:cNvPr>
          <p:cNvSpPr>
            <a:spLocks noGrp="1"/>
          </p:cNvSpPr>
          <p:nvPr>
            <p:ph type="body" sz="quarter" idx="19"/>
          </p:nvPr>
        </p:nvSpPr>
        <p:spPr/>
        <p:txBody>
          <a:bodyPr/>
          <a:lstStyle/>
          <a:p>
            <a:r>
              <a:rPr kumimoji="0" lang="en-US" sz="2000" b="0" i="0" u="none" strike="noStrike" kern="1200" cap="none" normalizeH="0" baseline="0" noProof="0">
                <a:ln>
                  <a:noFill/>
                </a:ln>
                <a:effectLst/>
                <a:uLnTx/>
                <a:uFillTx/>
                <a:latin typeface="+mj-lt"/>
                <a:ea typeface="+mn-ea"/>
                <a:cs typeface="+mn-cs"/>
              </a:rPr>
              <a:t>Templates: </a:t>
            </a:r>
            <a:r>
              <a:rPr lang="en-US" sz="2000"/>
              <a:t>Where you can look at popular templates </a:t>
            </a:r>
          </a:p>
        </p:txBody>
      </p:sp>
      <p:sp>
        <p:nvSpPr>
          <p:cNvPr id="129" name="Text Placeholder 128">
            <a:extLst>
              <a:ext uri="{FF2B5EF4-FFF2-40B4-BE49-F238E27FC236}">
                <a16:creationId xmlns:a16="http://schemas.microsoft.com/office/drawing/2014/main" id="{01D896ED-D93C-4444-9199-F0235A0192DF}"/>
              </a:ext>
            </a:extLst>
          </p:cNvPr>
          <p:cNvSpPr>
            <a:spLocks noGrp="1"/>
          </p:cNvSpPr>
          <p:nvPr>
            <p:ph type="body" sz="quarter" idx="24"/>
          </p:nvPr>
        </p:nvSpPr>
        <p:spPr/>
        <p:txBody>
          <a:bodyPr/>
          <a:lstStyle/>
          <a:p>
            <a:r>
              <a:rPr kumimoji="0" lang="en-US" sz="2000" b="0" i="0" u="none" strike="noStrike" kern="1200" cap="none" normalizeH="0" baseline="0" noProof="0">
                <a:ln>
                  <a:noFill/>
                </a:ln>
                <a:effectLst/>
                <a:uLnTx/>
                <a:uFillTx/>
                <a:latin typeface="+mj-lt"/>
                <a:ea typeface="+mn-ea"/>
                <a:cs typeface="+mn-cs"/>
              </a:rPr>
              <a:t>Connectors: </a:t>
            </a:r>
            <a:r>
              <a:rPr lang="en-US" sz="2000"/>
              <a:t>Where you can connect from one service to another</a:t>
            </a:r>
          </a:p>
        </p:txBody>
      </p:sp>
      <p:sp>
        <p:nvSpPr>
          <p:cNvPr id="128" name="Text Placeholder 127">
            <a:extLst>
              <a:ext uri="{FF2B5EF4-FFF2-40B4-BE49-F238E27FC236}">
                <a16:creationId xmlns:a16="http://schemas.microsoft.com/office/drawing/2014/main" id="{B71CA061-7E6F-4B87-8624-4D5B76188340}"/>
              </a:ext>
            </a:extLst>
          </p:cNvPr>
          <p:cNvSpPr>
            <a:spLocks noGrp="1"/>
          </p:cNvSpPr>
          <p:nvPr>
            <p:ph type="body" sz="quarter" idx="23"/>
          </p:nvPr>
        </p:nvSpPr>
        <p:spPr/>
        <p:txBody>
          <a:bodyPr/>
          <a:lstStyle/>
          <a:p>
            <a:r>
              <a:rPr kumimoji="0" lang="en-US" sz="2000" b="0" i="0" u="none" strike="noStrike" kern="1200" cap="none" normalizeH="0" baseline="0" noProof="0">
                <a:ln>
                  <a:noFill/>
                </a:ln>
                <a:effectLst/>
                <a:uLnTx/>
                <a:uFillTx/>
                <a:latin typeface="+mj-lt"/>
                <a:ea typeface="+mn-ea"/>
                <a:cs typeface="+mn-cs"/>
              </a:rPr>
              <a:t>Data: </a:t>
            </a:r>
            <a:r>
              <a:rPr lang="en-US" sz="2000"/>
              <a:t>Where you can access entities, connections, custom connectors and gateways</a:t>
            </a:r>
          </a:p>
        </p:txBody>
      </p:sp>
      <p:sp>
        <p:nvSpPr>
          <p:cNvPr id="127" name="Text Placeholder 126">
            <a:extLst>
              <a:ext uri="{FF2B5EF4-FFF2-40B4-BE49-F238E27FC236}">
                <a16:creationId xmlns:a16="http://schemas.microsoft.com/office/drawing/2014/main" id="{B65F1020-5428-445A-AABB-37FB781C7758}"/>
              </a:ext>
            </a:extLst>
          </p:cNvPr>
          <p:cNvSpPr>
            <a:spLocks noGrp="1"/>
          </p:cNvSpPr>
          <p:nvPr>
            <p:ph type="body" sz="quarter" idx="21"/>
          </p:nvPr>
        </p:nvSpPr>
        <p:spPr/>
        <p:txBody>
          <a:bodyPr/>
          <a:lstStyle/>
          <a:p>
            <a:pPr marL="0" marR="0" lvl="0" indent="0" algn="l" defTabSz="914367"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normalizeH="0" baseline="0" noProof="0">
                <a:ln>
                  <a:noFill/>
                </a:ln>
                <a:effectLst/>
                <a:uLnTx/>
                <a:uFillTx/>
                <a:latin typeface="+mj-lt"/>
                <a:ea typeface="+mn-ea"/>
                <a:cs typeface="+mn-cs"/>
              </a:rPr>
              <a:t>Solutions: </a:t>
            </a:r>
            <a:r>
              <a:rPr lang="en-US" sz="2000"/>
              <a:t>Where you can manage your solutions</a:t>
            </a:r>
          </a:p>
        </p:txBody>
      </p:sp>
    </p:spTree>
    <p:extLst>
      <p:ext uri="{BB962C8B-B14F-4D97-AF65-F5344CB8AC3E}">
        <p14:creationId xmlns:p14="http://schemas.microsoft.com/office/powerpoint/2010/main" val="178134994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Conversion functions</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These functions are used to change the type of your data.</a:t>
            </a:r>
          </a:p>
        </p:txBody>
      </p:sp>
      <p:sp>
        <p:nvSpPr>
          <p:cNvPr id="4" name="New shape"/>
          <p:cNvSpPr/>
          <p:nvPr/>
        </p:nvSpPr>
        <p:spPr>
          <a:xfrm>
            <a:off x="609600" y="3437841"/>
            <a:ext cx="10972800" cy="2209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dirty="0">
                <a:solidFill>
                  <a:srgbClr val="000000"/>
                </a:solidFill>
              </a:rPr>
              <a:t>Int('12’)</a:t>
            </a:r>
            <a:endParaRPr lang="en-US" sz="1800" dirty="0">
              <a:solidFill>
                <a:srgbClr val="000000"/>
              </a:solidFill>
            </a:endParaRPr>
          </a:p>
          <a:p>
            <a:pPr algn="l">
              <a:lnSpc>
                <a:spcPct val="125000"/>
              </a:lnSpc>
            </a:pPr>
            <a:endParaRPr lang="en-US" sz="1800" dirty="0">
              <a:solidFill>
                <a:srgbClr val="000000"/>
              </a:solidFill>
            </a:endParaRPr>
          </a:p>
          <a:p>
            <a:pPr algn="l">
              <a:lnSpc>
                <a:spcPct val="125000"/>
              </a:lnSpc>
            </a:pPr>
            <a:r>
              <a:rPr lang="en-US" sz="1800" dirty="0">
                <a:solidFill>
                  <a:srgbClr val="000000"/>
                </a:solidFill>
              </a:rPr>
              <a:t>Float('12.4’)</a:t>
            </a:r>
          </a:p>
          <a:p>
            <a:pPr algn="l">
              <a:lnSpc>
                <a:spcPct val="125000"/>
              </a:lnSpc>
            </a:pPr>
            <a:endParaRPr lang="en-US" sz="1800" dirty="0">
              <a:solidFill>
                <a:srgbClr val="000000"/>
              </a:solidFill>
            </a:endParaRPr>
          </a:p>
          <a:p>
            <a:pPr algn="l">
              <a:lnSpc>
                <a:spcPct val="125000"/>
              </a:lnSpc>
            </a:pPr>
            <a:r>
              <a:rPr lang="en-US" sz="1800" dirty="0">
                <a:solidFill>
                  <a:srgbClr val="000000"/>
                </a:solidFill>
              </a:rPr>
              <a:t>If(greater(Int('12'), Float('12.4')),'</a:t>
            </a:r>
            <a:r>
              <a:rPr lang="en-US" sz="1800" dirty="0" err="1">
                <a:solidFill>
                  <a:srgbClr val="000000"/>
                </a:solidFill>
              </a:rPr>
              <a:t>Yes','No</a:t>
            </a:r>
            <a:r>
              <a:rPr lang="en-US" sz="1800" dirty="0">
                <a:solidFill>
                  <a:srgbClr val="000000"/>
                </a:solidFill>
              </a:rPr>
              <a:t>')</a:t>
            </a:r>
            <a:endParaRPr sz="1800" dirty="0">
              <a:solidFill>
                <a:srgbClr val="000000"/>
              </a:solidFill>
            </a:endParaRPr>
          </a:p>
        </p:txBody>
      </p:sp>
      <p:sp>
        <p:nvSpPr>
          <p:cNvPr id="5" name="New shape"/>
          <p:cNvSpPr/>
          <p:nvPr/>
        </p:nvSpPr>
        <p:spPr>
          <a:xfrm>
            <a:off x="584200" y="306324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dirty="0">
                <a:solidFill>
                  <a:srgbClr val="000000"/>
                </a:solidFill>
              </a:rPr>
              <a:t>Power Apps Formula</a:t>
            </a:r>
            <a:endParaRPr dirty="0">
              <a:solidFill>
                <a:srgbClr val="000000"/>
              </a:solidFill>
            </a:endParaRPr>
          </a:p>
        </p:txBody>
      </p:sp>
      <p:sp>
        <p:nvSpPr>
          <p:cNvPr id="6" name="Rectangle 1">
            <a:extLst>
              <a:ext uri="{FF2B5EF4-FFF2-40B4-BE49-F238E27FC236}">
                <a16:creationId xmlns:a16="http://schemas.microsoft.com/office/drawing/2014/main" id="{4D9CA240-2514-44BC-A769-F0524CFBCB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171717"/>
                </a:solidFill>
                <a:effectLst/>
                <a:latin typeface="Segoe UI" panose="020B0502040204020203" pitchFamily="34" charset="0"/>
                <a:cs typeface="Segoe UI" panose="020B0502040204020203" pitchFamily="34" charset="0"/>
              </a:rPr>
              <a:t>Power Apps Formula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Math functions</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Math functions do exactly as you would expect.</a:t>
            </a:r>
          </a:p>
        </p:txBody>
      </p:sp>
      <p:sp>
        <p:nvSpPr>
          <p:cNvPr id="4" name="New shape"/>
          <p:cNvSpPr/>
          <p:nvPr/>
        </p:nvSpPr>
        <p:spPr>
          <a:xfrm>
            <a:off x="609600" y="3784089"/>
            <a:ext cx="10972800" cy="151740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dirty="0">
                <a:solidFill>
                  <a:srgbClr val="000000"/>
                </a:solidFill>
              </a:rPr>
              <a:t>Add(12, 13)</a:t>
            </a:r>
            <a:endParaRPr lang="en-US" sz="1800" dirty="0">
              <a:solidFill>
                <a:srgbClr val="000000"/>
              </a:solidFill>
            </a:endParaRPr>
          </a:p>
          <a:p>
            <a:pPr algn="l">
              <a:lnSpc>
                <a:spcPct val="125000"/>
              </a:lnSpc>
            </a:pPr>
            <a:endParaRPr lang="en-US" sz="1800" dirty="0">
              <a:solidFill>
                <a:srgbClr val="000000"/>
              </a:solidFill>
            </a:endParaRPr>
          </a:p>
          <a:p>
            <a:pPr algn="l">
              <a:lnSpc>
                <a:spcPct val="125000"/>
              </a:lnSpc>
            </a:pPr>
            <a:r>
              <a:rPr lang="en-US" sz="1800" dirty="0">
                <a:solidFill>
                  <a:srgbClr val="000000"/>
                </a:solidFill>
              </a:rPr>
              <a:t>add(add(12,13),15)</a:t>
            </a:r>
            <a:endParaRPr sz="1800" dirty="0">
              <a:solidFill>
                <a:srgbClr val="000000"/>
              </a:solidFill>
            </a:endParaRPr>
          </a:p>
        </p:txBody>
      </p:sp>
      <p:sp>
        <p:nvSpPr>
          <p:cNvPr id="5" name="New shape"/>
          <p:cNvSpPr/>
          <p:nvPr/>
        </p:nvSpPr>
        <p:spPr>
          <a:xfrm>
            <a:off x="609600" y="342900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dirty="0">
                <a:solidFill>
                  <a:srgbClr val="000000"/>
                </a:solidFill>
              </a:rPr>
              <a:t>Power Apps Formula</a:t>
            </a:r>
            <a:endParaRPr dirty="0">
              <a:solidFill>
                <a:srgbClr val="000000"/>
              </a:solidFill>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Date and time functions</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These functions are used to return the current date and time, change time zones, find specific info about a date and time, and do other date/time manipulations.</a:t>
            </a:r>
          </a:p>
        </p:txBody>
      </p:sp>
      <p:sp>
        <p:nvSpPr>
          <p:cNvPr id="4" name="New shape"/>
          <p:cNvSpPr/>
          <p:nvPr/>
        </p:nvSpPr>
        <p:spPr>
          <a:xfrm>
            <a:off x="609600" y="4544060"/>
            <a:ext cx="10972800" cy="850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convertFromUtc(utcNow(), 'Eastern Standard Time', 'dd-MM-yyyy hh:mm tt' )</a:t>
            </a:r>
          </a:p>
        </p:txBody>
      </p:sp>
      <p:sp>
        <p:nvSpPr>
          <p:cNvPr id="5" name="New shape"/>
          <p:cNvSpPr/>
          <p:nvPr/>
        </p:nvSpPr>
        <p:spPr>
          <a:xfrm>
            <a:off x="609600" y="417830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Code</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Referencing functions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referencing functions are used to work with the outputs of your actions and triggers.</a:t>
            </a:r>
          </a:p>
        </p:txBody>
      </p:sp>
      <p:sp>
        <p:nvSpPr>
          <p:cNvPr id="4" name="New shape"/>
          <p:cNvSpPr/>
          <p:nvPr/>
        </p:nvSpPr>
        <p:spPr>
          <a:xfrm>
            <a:off x="584200" y="5549900"/>
            <a:ext cx="10972800" cy="850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triggerOutputs()['headers']['x-ms-user-name-encoded']</a:t>
            </a:r>
          </a:p>
        </p:txBody>
      </p:sp>
      <p:sp>
        <p:nvSpPr>
          <p:cNvPr id="5" name="New shape"/>
          <p:cNvSpPr/>
          <p:nvPr/>
        </p:nvSpPr>
        <p:spPr>
          <a:xfrm>
            <a:off x="584200" y="518414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Code</a:t>
            </a:r>
          </a:p>
        </p:txBody>
      </p:sp>
      <p:pic>
        <p:nvPicPr>
          <p:cNvPr id="6" name="Picture 5">
            <a:extLst>
              <a:ext uri="{FF2B5EF4-FFF2-40B4-BE49-F238E27FC236}">
                <a16:creationId xmlns:a16="http://schemas.microsoft.com/office/drawing/2014/main" id="{03994A7E-211C-40FE-A1FC-4D4FE0547D35}"/>
              </a:ext>
            </a:extLst>
          </p:cNvPr>
          <p:cNvPicPr>
            <a:picLocks noChangeAspect="1"/>
          </p:cNvPicPr>
          <p:nvPr/>
        </p:nvPicPr>
        <p:blipFill>
          <a:blip r:embed="rId3"/>
          <a:stretch>
            <a:fillRect/>
          </a:stretch>
        </p:blipFill>
        <p:spPr>
          <a:xfrm>
            <a:off x="3662362" y="2210435"/>
            <a:ext cx="3952875" cy="2790825"/>
          </a:xfrm>
          <a:prstGeom prst="rect">
            <a:avLst/>
          </a:prstGeom>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Workflow functions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workflow functions are used to retrieve information about your flow and are closely related to the referencing functions.</a:t>
            </a:r>
          </a:p>
        </p:txBody>
      </p:sp>
      <p:sp>
        <p:nvSpPr>
          <p:cNvPr id="4" name="New shape"/>
          <p:cNvSpPr/>
          <p:nvPr/>
        </p:nvSpPr>
        <p:spPr>
          <a:xfrm>
            <a:off x="609600" y="4330700"/>
            <a:ext cx="10972800" cy="850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Workflow().run.id</a:t>
            </a:r>
          </a:p>
        </p:txBody>
      </p:sp>
      <p:sp>
        <p:nvSpPr>
          <p:cNvPr id="5" name="New shape"/>
          <p:cNvSpPr/>
          <p:nvPr/>
        </p:nvSpPr>
        <p:spPr>
          <a:xfrm>
            <a:off x="609600" y="396494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Code</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URI parsing functions</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These functions are used to dissect a URI that is passed in as a string.</a:t>
            </a:r>
          </a:p>
        </p:txBody>
      </p:sp>
      <p:sp>
        <p:nvSpPr>
          <p:cNvPr id="4" name="New shape"/>
          <p:cNvSpPr/>
          <p:nvPr/>
        </p:nvSpPr>
        <p:spPr>
          <a:xfrm>
            <a:off x="609600" y="4117340"/>
            <a:ext cx="10972800" cy="850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uriQuery('https://flow.microsoft.com/fakeurl?Test=Yes')</a:t>
            </a:r>
          </a:p>
        </p:txBody>
      </p:sp>
      <p:sp>
        <p:nvSpPr>
          <p:cNvPr id="5" name="New shape"/>
          <p:cNvSpPr/>
          <p:nvPr/>
        </p:nvSpPr>
        <p:spPr>
          <a:xfrm>
            <a:off x="609600" y="375158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Code</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Manipulation functions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Manipulation functions are used to work with specific objects in your flow.</a:t>
            </a:r>
          </a:p>
        </p:txBody>
      </p:sp>
      <p:sp>
        <p:nvSpPr>
          <p:cNvPr id="4" name="New shape"/>
          <p:cNvSpPr/>
          <p:nvPr/>
        </p:nvSpPr>
        <p:spPr>
          <a:xfrm>
            <a:off x="609600" y="4330700"/>
            <a:ext cx="10972800" cy="8509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tIns="254000" rIns="254000" bIns="254000" rtlCol="0" anchor="ctr">
            <a:spAutoFit/>
          </a:bodyPr>
          <a:lstStyle/>
          <a:p>
            <a:pPr algn="l">
              <a:lnSpc>
                <a:spcPct val="125000"/>
              </a:lnSpc>
            </a:pPr>
            <a:r>
              <a:rPr sz="1800">
                <a:solidFill>
                  <a:srgbClr val="000000"/>
                </a:solidFill>
              </a:rPr>
              <a:t>Coalesce(null, 'Power Automate', 'Power Apps')</a:t>
            </a:r>
          </a:p>
        </p:txBody>
      </p:sp>
      <p:sp>
        <p:nvSpPr>
          <p:cNvPr id="5" name="New shape"/>
          <p:cNvSpPr/>
          <p:nvPr/>
        </p:nvSpPr>
        <p:spPr>
          <a:xfrm>
            <a:off x="609600" y="3964940"/>
            <a:ext cx="10972800" cy="36576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a:solidFill>
                  <a:srgbClr val="000000"/>
                </a:solidFill>
              </a:rPr>
              <a:t>Code</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01AF4C0-65E9-4243-BD63-90313F8774A4}"/>
              </a:ext>
            </a:extLst>
          </p:cNvPr>
          <p:cNvSpPr>
            <a:spLocks noGrp="1"/>
          </p:cNvSpPr>
          <p:nvPr>
            <p:ph type="title"/>
          </p:nvPr>
        </p:nvSpPr>
        <p:spPr/>
        <p:txBody>
          <a:bodyPr/>
          <a:lstStyle/>
          <a:p>
            <a:pPr>
              <a:lnSpc>
                <a:spcPct val="100000"/>
              </a:lnSpc>
            </a:pPr>
            <a:r>
              <a:rPr lang="en-US" dirty="0"/>
              <a:t>Exercise: Creating a manual flow and using expressions</a:t>
            </a:r>
            <a:br>
              <a:rPr lang="en-US" dirty="0"/>
            </a:br>
            <a:endParaRPr lang="en-US" dirty="0"/>
          </a:p>
        </p:txBody>
      </p:sp>
      <p:sp>
        <p:nvSpPr>
          <p:cNvPr id="16" name="TextBox 15">
            <a:extLst>
              <a:ext uri="{FF2B5EF4-FFF2-40B4-BE49-F238E27FC236}">
                <a16:creationId xmlns:a16="http://schemas.microsoft.com/office/drawing/2014/main" id="{EB93684A-4BDE-4624-88C0-5279FA14B6A4}"/>
              </a:ext>
            </a:extLst>
          </p:cNvPr>
          <p:cNvSpPr txBox="1"/>
          <p:nvPr/>
        </p:nvSpPr>
        <p:spPr>
          <a:xfrm>
            <a:off x="0" y="2705364"/>
            <a:ext cx="12192000" cy="1447272"/>
          </a:xfrm>
          <a:prstGeom prst="rect">
            <a:avLst/>
          </a:prstGeom>
          <a:solidFill>
            <a:schemeClr val="bg1">
              <a:lumMod val="95000"/>
            </a:schemeClr>
          </a:solidFill>
        </p:spPr>
        <p:txBody>
          <a:bodyPr wrap="square" lIns="411480" tIns="45720" rIns="91440" bIns="45720" anchor="ctr">
            <a:noAutofit/>
          </a:bodyPr>
          <a:lstStyle/>
          <a:p>
            <a:r>
              <a:rPr lang="en-US" sz="2000" dirty="0">
                <a:solidFill>
                  <a:schemeClr val="accent2"/>
                </a:solidFill>
              </a:rPr>
              <a:t>Follow the exercise in the student manual</a:t>
            </a:r>
          </a:p>
        </p:txBody>
      </p:sp>
    </p:spTree>
    <p:extLst>
      <p:ext uri="{BB962C8B-B14F-4D97-AF65-F5344CB8AC3E}">
        <p14:creationId xmlns:p14="http://schemas.microsoft.com/office/powerpoint/2010/main" val="19348442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9513D4-7C19-4663-A44B-18E51D9B798D}"/>
              </a:ext>
            </a:extLst>
          </p:cNvPr>
          <p:cNvSpPr>
            <a:spLocks noGrp="1"/>
          </p:cNvSpPr>
          <p:nvPr>
            <p:ph type="title"/>
          </p:nvPr>
        </p:nvSpPr>
        <p:spPr/>
        <p:txBody>
          <a:bodyPr/>
          <a:lstStyle/>
          <a:p>
            <a:r>
              <a:rPr lang="en-US"/>
              <a:t>Example: Purchase order approval</a:t>
            </a:r>
          </a:p>
        </p:txBody>
      </p:sp>
      <p:pic>
        <p:nvPicPr>
          <p:cNvPr id="1026" name="Picture 2" descr="Flow edit form">
            <a:extLst>
              <a:ext uri="{FF2B5EF4-FFF2-40B4-BE49-F238E27FC236}">
                <a16:creationId xmlns:a16="http://schemas.microsoft.com/office/drawing/2014/main" id="{A71634C7-E4B5-4AFA-9FF5-67D2FE4E29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072" t="-3047" r="-70076" b="-2727"/>
          <a:stretch/>
        </p:blipFill>
        <p:spPr bwMode="auto">
          <a:xfrm>
            <a:off x="432088" y="1457325"/>
            <a:ext cx="11327820" cy="4960180"/>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708425"/>
      </p:ext>
    </p:extLst>
  </p:cSld>
  <p:clrMapOvr>
    <a:masterClrMapping/>
  </p:clrMapOvr>
  <p:transition>
    <p:fade/>
  </p:transition>
</p:sld>
</file>

<file path=ppt/theme/theme1.xml><?xml version="1.0" encoding="utf-8"?>
<a:theme xmlns:a="http://schemas.openxmlformats.org/drawingml/2006/main" name="1_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ower Platform Template.pptx" id="{698E3D6C-0A36-4625-9C2A-0642DC5B2873}" vid="{E69F7949-2A8C-4D67-8BE4-4506EFEC3E8E}"/>
    </a:ext>
  </a:extLst>
</a:theme>
</file>

<file path=ppt/theme/theme2.xml><?xml version="1.0" encoding="utf-8"?>
<a:theme xmlns:a="http://schemas.openxmlformats.org/drawingml/2006/main" name="2_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67578DBD66E394D9B468A6617C94AD2" ma:contentTypeVersion="2" ma:contentTypeDescription="Create a new document." ma:contentTypeScope="" ma:versionID="9b5aa6f239118bb594b8ba443945f1f9">
  <xsd:schema xmlns:xsd="http://www.w3.org/2001/XMLSchema" xmlns:xs="http://www.w3.org/2001/XMLSchema" xmlns:p="http://schemas.microsoft.com/office/2006/metadata/properties" xmlns:ns2="6af760b7-3ac7-4136-9613-efba1616ad01" targetNamespace="http://schemas.microsoft.com/office/2006/metadata/properties" ma:root="true" ma:fieldsID="1fdd7bc1665287acd3eb8ac21d7fd83f" ns2:_="">
    <xsd:import namespace="6af760b7-3ac7-4136-9613-efba1616ad0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f760b7-3ac7-4136-9613-efba1616a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0db0749-eddb-4627-97e5-bcd86b41c8cd"/>
    <ds:schemaRef ds:uri="a4bc753f-e3bb-4cba-8373-da173ea151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F1A97C2-FD0B-438D-BBC8-C9A0495A9B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f760b7-3ac7-4136-9613-efba1616ad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21</TotalTime>
  <Words>12574</Words>
  <Application>Microsoft Office PowerPoint</Application>
  <PresentationFormat>Widescreen</PresentationFormat>
  <Paragraphs>753</Paragraphs>
  <Slides>87</Slides>
  <Notes>85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87</vt:i4>
      </vt:variant>
    </vt:vector>
  </HeadingPairs>
  <TitlesOfParts>
    <vt:vector size="97" baseType="lpstr">
      <vt:lpstr>Arial</vt:lpstr>
      <vt:lpstr>Calibri</vt:lpstr>
      <vt:lpstr>Consolas</vt:lpstr>
      <vt:lpstr>docons</vt:lpstr>
      <vt:lpstr>Segoe UI</vt:lpstr>
      <vt:lpstr>Segoe UI Light</vt:lpstr>
      <vt:lpstr>Segoe UI Semibold</vt:lpstr>
      <vt:lpstr>Wingdings</vt:lpstr>
      <vt:lpstr>1_Microsoft Power Platform Template</vt:lpstr>
      <vt:lpstr>2_Microsoft Power Platform Template</vt:lpstr>
      <vt:lpstr>Automate a business process using Power Automate</vt:lpstr>
      <vt:lpstr>What is Microsoft Dataverse?</vt:lpstr>
      <vt:lpstr>Agenda </vt:lpstr>
      <vt:lpstr>Get started with Power Automate</vt:lpstr>
      <vt:lpstr>What is Power Automate?</vt:lpstr>
      <vt:lpstr>What can you do with Power Automate?</vt:lpstr>
      <vt:lpstr>A brief tour of Power Automate</vt:lpstr>
      <vt:lpstr>Power Automate screen</vt:lpstr>
      <vt:lpstr>Example: Purchase order approval</vt:lpstr>
      <vt:lpstr>Example: Purchase order approval </vt:lpstr>
      <vt:lpstr>Types of Power Automate flows</vt:lpstr>
      <vt:lpstr>Key concepts</vt:lpstr>
      <vt:lpstr>Demo: Building a flow</vt:lpstr>
      <vt:lpstr>Exercise: Create your first flow</vt:lpstr>
      <vt:lpstr>Exercise: Learn to use the Power Automate mobile app</vt:lpstr>
      <vt:lpstr>Exercise: Receive text and email notifications from flows</vt:lpstr>
      <vt:lpstr>Exercise: Copy files with flow</vt:lpstr>
      <vt:lpstr>Exercise: Create recurring flows</vt:lpstr>
      <vt:lpstr>Exercise: Send an email when a tweet is posted</vt:lpstr>
      <vt:lpstr>Exercise: Create team flows</vt:lpstr>
      <vt:lpstr>Exercise: Troubleshoot flows</vt:lpstr>
      <vt:lpstr>Build more complex flows</vt:lpstr>
      <vt:lpstr>Dynamic content</vt:lpstr>
      <vt:lpstr>Expressions</vt:lpstr>
      <vt:lpstr>Exercise: Build an approval request</vt:lpstr>
      <vt:lpstr>Exercise: Build a flow that processes an approval</vt:lpstr>
      <vt:lpstr>Exercise: Create a flow that stores documents</vt:lpstr>
      <vt:lpstr>Exercise: Build a flow that uses information like locations or dates</vt:lpstr>
      <vt:lpstr>Exercise: Build a flow that accepts user input when run</vt:lpstr>
      <vt:lpstr>Exercise: Build a flow that runs at recurring time intervals</vt:lpstr>
      <vt:lpstr>Exercise: Build a flow that runs when an event in  Dynamics 365 occurs</vt:lpstr>
      <vt:lpstr>Exercise: Build a flow that uses SQL</vt:lpstr>
      <vt:lpstr>Exercise: Integrate Power Apps, Power Automate and SharePoint</vt:lpstr>
      <vt:lpstr>Exercise: Monitor Flows</vt:lpstr>
      <vt:lpstr>Use the Admin center to manage environments and data policies in Power Automate</vt:lpstr>
      <vt:lpstr>Administering flows</vt:lpstr>
      <vt:lpstr>Administer flows </vt:lpstr>
      <vt:lpstr>Environments</vt:lpstr>
      <vt:lpstr>Export a flow</vt:lpstr>
      <vt:lpstr>Exercise: Export and import flows</vt:lpstr>
      <vt:lpstr>Exercise: Distribute button flows</vt:lpstr>
      <vt:lpstr>Introduction to business process flows</vt:lpstr>
      <vt:lpstr>Introduction to business process flows</vt:lpstr>
      <vt:lpstr>Business process flows</vt:lpstr>
      <vt:lpstr>When to use business process flows</vt:lpstr>
      <vt:lpstr>How is it different from a Power Automate Flow?</vt:lpstr>
      <vt:lpstr>When to use</vt:lpstr>
      <vt:lpstr>Create an immersive business process flow</vt:lpstr>
      <vt:lpstr>Types of business process flows</vt:lpstr>
      <vt:lpstr>Launching business process flows</vt:lpstr>
      <vt:lpstr>Exercise: Create an immersive business process flow</vt:lpstr>
      <vt:lpstr>Exercise: Run the business process flow and view data</vt:lpstr>
      <vt:lpstr>Introduction to Power Automate security and governance</vt:lpstr>
      <vt:lpstr>Identify Power Platform environments</vt:lpstr>
      <vt:lpstr>Data Loss Prevention policies</vt:lpstr>
      <vt:lpstr>Data Loss Prevention policies </vt:lpstr>
      <vt:lpstr>Power Platform Center of Excellence Starter Kit</vt:lpstr>
      <vt:lpstr>Power Platform Center of Excellence Starter Kit </vt:lpstr>
      <vt:lpstr>Power Platform Center of Excellence Starter Kit  </vt:lpstr>
      <vt:lpstr>Power Platform Center of Excellence Starter Kit   </vt:lpstr>
      <vt:lpstr>Power Platform Center of Excellence Starter Kit    </vt:lpstr>
      <vt:lpstr>Power Platform Center of Excellence Starter Kit     </vt:lpstr>
      <vt:lpstr>Understand advance business process flow concepts</vt:lpstr>
      <vt:lpstr>Introduction to logical branching in business process flows</vt:lpstr>
      <vt:lpstr>Instant flows</vt:lpstr>
      <vt:lpstr>Enhance the form to augment a business process flow</vt:lpstr>
      <vt:lpstr>Exercise: Add branching logic to a business process flow</vt:lpstr>
      <vt:lpstr>Exercise: Add an instant flow</vt:lpstr>
      <vt:lpstr>Exercise: Enhance the main form that is associated with the business process flow</vt:lpstr>
      <vt:lpstr>Introduction to expressions in Power Automate</vt:lpstr>
      <vt:lpstr>Introduction to expressions</vt:lpstr>
      <vt:lpstr>Get started with expressions</vt:lpstr>
      <vt:lpstr>Auto suggest, hints, and links in the formula bar</vt:lpstr>
      <vt:lpstr>Comments make things easier</vt:lpstr>
      <vt:lpstr>Defining text</vt:lpstr>
      <vt:lpstr>Types of functions</vt:lpstr>
      <vt:lpstr>String functions</vt:lpstr>
      <vt:lpstr>Collection functions</vt:lpstr>
      <vt:lpstr>Logical functions</vt:lpstr>
      <vt:lpstr>Conversion functions</vt:lpstr>
      <vt:lpstr>Math functions</vt:lpstr>
      <vt:lpstr>Date and time functions</vt:lpstr>
      <vt:lpstr>Referencing functions</vt:lpstr>
      <vt:lpstr>Workflow functions</vt:lpstr>
      <vt:lpstr>URI parsing functions</vt:lpstr>
      <vt:lpstr>Manipulation functions</vt:lpstr>
      <vt:lpstr>Exercise: Creating a manual flow and using expressions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 a business process using Power Automate</dc:title>
  <cp:lastModifiedBy>Sari Kulthm</cp:lastModifiedBy>
  <cp:revision>1</cp:revision>
  <dcterms:created xsi:type="dcterms:W3CDTF">2020-11-18T21:00:57Z</dcterms:created>
  <dcterms:modified xsi:type="dcterms:W3CDTF">2020-11-18T22:59:22Z</dcterms:modified>
</cp:coreProperties>
</file>